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3" r:id="rId5"/>
    <p:sldId id="264" r:id="rId6"/>
    <p:sldId id="260" r:id="rId7"/>
    <p:sldId id="261" r:id="rId8"/>
    <p:sldId id="262" r:id="rId9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9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46" d="100"/>
          <a:sy n="146" d="100"/>
        </p:scale>
        <p:origin x="603" y="63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66021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419872" y="1419622"/>
            <a:ext cx="5398368" cy="1368152"/>
          </a:xfrm>
        </p:spPr>
        <p:txBody>
          <a:bodyPr anchor="t">
            <a:normAutofit/>
          </a:bodyPr>
          <a:lstStyle/>
          <a:p>
            <a:pPr algn="r"/>
            <a:r>
              <a:rPr lang="ru-RU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Галимова</a:t>
            </a:r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Динара </a:t>
            </a:r>
            <a:r>
              <a:rPr lang="ru-RU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Фаритовна</a:t>
            </a:r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355976" y="3291830"/>
            <a:ext cx="4104456" cy="1242442"/>
          </a:xfrm>
        </p:spPr>
        <p:txBody>
          <a:bodyPr>
            <a:normAutofit/>
          </a:bodyPr>
          <a:lstStyle/>
          <a:p>
            <a:pPr algn="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«Метаболический синдром.</a:t>
            </a:r>
          </a:p>
          <a:p>
            <a:pPr algn="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Инсулинорезистентность»</a:t>
            </a: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3491880" y="2593454"/>
            <a:ext cx="5320680" cy="8423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врач-эндокринолог, </a:t>
            </a:r>
            <a:r>
              <a:rPr lang="ru-RU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нутрициолог</a:t>
            </a: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врач интегративной </a:t>
            </a:r>
          </a:p>
          <a:p>
            <a:pPr algn="r"/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превентивной медицины</a:t>
            </a:r>
            <a:endParaRPr lang="ru-RU" sz="12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1" name="Picture 7" descr="D:\Хида_дизайнер\+МЕРОПРИЯТИЯ\13_27.04.2024_27 и 28 апреля 2024 Бизнес форум_Золотое кольцо_Москва\Презентация шаблон\Фото врачей\Галимова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406" y="1713433"/>
            <a:ext cx="2644450" cy="264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45203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1347614"/>
            <a:ext cx="7200800" cy="3024336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Метаболический синдром</a:t>
            </a:r>
          </a:p>
          <a:p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(синдром Х, смертельный квартет)</a:t>
            </a:r>
          </a:p>
          <a:p>
            <a:endParaRPr lang="ru-R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AutoNum type="arabicParenR"/>
            </a:pP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Ожирение (инсулинорезистентность)</a:t>
            </a:r>
          </a:p>
          <a:p>
            <a:pPr marL="457200" indent="-457200" algn="l">
              <a:buAutoNum type="arabicParenR"/>
            </a:pP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Артериальная гипертензия</a:t>
            </a:r>
          </a:p>
          <a:p>
            <a:pPr marL="457200" indent="-457200" algn="l">
              <a:buAutoNum type="arabicParenR"/>
            </a:pPr>
            <a:r>
              <a:rPr lang="ru-RU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Дислипидемия</a:t>
            </a:r>
            <a:endParaRPr lang="ru-R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AutoNum type="arabicParenR"/>
            </a:pP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Сахарный </a:t>
            </a:r>
            <a:r>
              <a:rPr lang="ru-RU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диабет (преддиабет</a:t>
            </a: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       </a:t>
            </a:r>
          </a:p>
          <a:p>
            <a:pPr algn="l"/>
            <a:endParaRPr lang="ru-RU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678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366185-C385-48A6-9941-4D04BE1D0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62D3230-515B-46EE-872D-22348F3C9E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8" y="-4575"/>
            <a:ext cx="9129781" cy="5136501"/>
          </a:xfrm>
        </p:spPr>
      </p:pic>
    </p:spTree>
    <p:extLst>
      <p:ext uri="{BB962C8B-B14F-4D97-AF65-F5344CB8AC3E}">
        <p14:creationId xmlns:p14="http://schemas.microsoft.com/office/powerpoint/2010/main" val="12625706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73CD7E-BFEA-4BC9-91AF-71EFBE5CC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914C816-C1B6-4F87-AE3A-1B88355982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CA71C51-9597-46AD-8221-8FF6FA04F8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" y="0"/>
            <a:ext cx="914222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8948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600" y="987574"/>
            <a:ext cx="5688632" cy="2034530"/>
          </a:xfrm>
        </p:spPr>
        <p:txBody>
          <a:bodyPr>
            <a:normAutofit/>
          </a:bodyPr>
          <a:lstStyle/>
          <a:p>
            <a:pPr algn="r"/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Результаты работы </a:t>
            </a:r>
            <a:r>
              <a:rPr lang="ru-RU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Галимовой</a:t>
            </a: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Д.Ф.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6677" r="19882" b="476"/>
          <a:stretch/>
        </p:blipFill>
        <p:spPr>
          <a:xfrm>
            <a:off x="3203848" y="1473932"/>
            <a:ext cx="2376264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6162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67744" y="555526"/>
            <a:ext cx="6048672" cy="720080"/>
          </a:xfrm>
        </p:spPr>
        <p:txBody>
          <a:bodyPr anchor="t">
            <a:noAutofit/>
          </a:bodyPr>
          <a:lstStyle/>
          <a:p>
            <a:pPr algn="r"/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Результаты работы </a:t>
            </a:r>
            <a:r>
              <a:rPr lang="ru-RU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Галимовой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Д.Ф</a:t>
            </a:r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3491880" y="1707654"/>
            <a:ext cx="5320680" cy="1314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ru-RU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t="9677" b="9677"/>
          <a:stretch/>
        </p:blipFill>
        <p:spPr>
          <a:xfrm>
            <a:off x="1259632" y="1184547"/>
            <a:ext cx="2376264" cy="340683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040" y="1192952"/>
            <a:ext cx="2301918" cy="334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2497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251520" y="339502"/>
            <a:ext cx="8640960" cy="24451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Благодарю за внимание!</a:t>
            </a:r>
          </a:p>
          <a:p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Запись на консультацию                 Подписаться на канал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1566251"/>
            <a:ext cx="2426379" cy="275822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8450" y="1566251"/>
            <a:ext cx="2391901" cy="275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50042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64</Words>
  <Application>Microsoft Office PowerPoint</Application>
  <PresentationFormat>Экран (16:9)</PresentationFormat>
  <Paragraphs>16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1" baseType="lpstr">
      <vt:lpstr>Arial</vt:lpstr>
      <vt:lpstr>Calibri</vt:lpstr>
      <vt:lpstr>Тема Office</vt:lpstr>
      <vt:lpstr>Презентация PowerPoint</vt:lpstr>
      <vt:lpstr>Галимова  Динара Фаритовна</vt:lpstr>
      <vt:lpstr>Презентация PowerPoint</vt:lpstr>
      <vt:lpstr>Презентация PowerPoint</vt:lpstr>
      <vt:lpstr>Презентация PowerPoint</vt:lpstr>
      <vt:lpstr>Презентация PowerPoint</vt:lpstr>
      <vt:lpstr>Результаты работы Галимовой Д.Ф.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Хида Волкова</dc:creator>
  <cp:lastModifiedBy>Суворова Марина</cp:lastModifiedBy>
  <cp:revision>17</cp:revision>
  <dcterms:created xsi:type="dcterms:W3CDTF">2024-02-08T12:06:58Z</dcterms:created>
  <dcterms:modified xsi:type="dcterms:W3CDTF">2024-04-24T06:44:15Z</dcterms:modified>
</cp:coreProperties>
</file>