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9" r:id="rId4"/>
    <p:sldId id="261" r:id="rId5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602" y="-10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  <a:endParaRPr lang="ru-RU" sz="8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63483" y="14545816"/>
            <a:ext cx="3307647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 smtClean="0">
                <a:solidFill>
                  <a:srgbClr val="CC9900"/>
                </a:solidFill>
              </a:rPr>
              <a:t>Я СЧАСТЛИВАЯ В АРГО</a:t>
            </a:r>
            <a:r>
              <a:rPr lang="ru-RU" sz="20000" b="1" dirty="0" smtClean="0">
                <a:solidFill>
                  <a:schemeClr val="bg1"/>
                </a:solidFill>
              </a:rPr>
              <a:t/>
            </a:r>
            <a:br>
              <a:rPr lang="ru-RU" sz="20000" b="1" dirty="0" smtClean="0">
                <a:solidFill>
                  <a:schemeClr val="bg1"/>
                </a:solidFill>
              </a:rPr>
            </a:br>
            <a:r>
              <a:rPr lang="ru-RU" sz="10000" b="1" dirty="0" smtClean="0">
                <a:solidFill>
                  <a:srgbClr val="CC9900"/>
                </a:solidFill>
              </a:rPr>
              <a:t/>
            </a:r>
            <a:br>
              <a:rPr lang="ru-RU" sz="10000" b="1" dirty="0" smtClean="0">
                <a:solidFill>
                  <a:srgbClr val="CC9900"/>
                </a:solidFill>
              </a:rPr>
            </a:br>
            <a:r>
              <a:rPr lang="ru-RU" sz="18000" b="1" dirty="0" err="1" smtClean="0">
                <a:solidFill>
                  <a:schemeClr val="bg1"/>
                </a:solidFill>
              </a:rPr>
              <a:t>Гатина</a:t>
            </a:r>
            <a:r>
              <a:rPr lang="ru-RU" sz="18000" b="1" dirty="0" smtClean="0">
                <a:solidFill>
                  <a:schemeClr val="bg1"/>
                </a:solidFill>
              </a:rPr>
              <a:t> </a:t>
            </a:r>
            <a:r>
              <a:rPr lang="ru-RU" sz="18000" b="1" dirty="0" err="1" smtClean="0">
                <a:solidFill>
                  <a:schemeClr val="bg1"/>
                </a:solidFill>
              </a:rPr>
              <a:t>Альфия</a:t>
            </a:r>
            <a:r>
              <a:rPr lang="ru-RU" sz="18000" b="1" dirty="0" smtClean="0">
                <a:solidFill>
                  <a:schemeClr val="bg1"/>
                </a:solidFill>
              </a:rPr>
              <a:t> </a:t>
            </a:r>
            <a:br>
              <a:rPr lang="ru-RU" sz="18000" b="1" dirty="0" smtClean="0">
                <a:solidFill>
                  <a:schemeClr val="bg1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(Набережные Челны)</a:t>
            </a:r>
            <a:endParaRPr lang="ru-RU" sz="18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70" y="9366999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7744" y="1153481"/>
            <a:ext cx="36148336" cy="4800598"/>
          </a:xfrm>
        </p:spPr>
        <p:txBody>
          <a:bodyPr>
            <a:normAutofit/>
          </a:bodyPr>
          <a:lstStyle/>
          <a:p>
            <a:pPr algn="r"/>
            <a:r>
              <a:rPr lang="en-US" sz="20000" b="1" dirty="0" smtClean="0">
                <a:solidFill>
                  <a:srgbClr val="FFFF00"/>
                </a:solidFill>
              </a:rPr>
              <a:t>5</a:t>
            </a:r>
            <a:r>
              <a:rPr lang="ru-RU" sz="20000" b="1" dirty="0" smtClean="0">
                <a:solidFill>
                  <a:srgbClr val="FFFF00"/>
                </a:solidFill>
              </a:rPr>
              <a:t> </a:t>
            </a:r>
            <a:r>
              <a:rPr lang="en-US" sz="20000" b="1" dirty="0" smtClean="0">
                <a:solidFill>
                  <a:srgbClr val="FFFF00"/>
                </a:solidFill>
              </a:rPr>
              <a:t> </a:t>
            </a:r>
            <a:r>
              <a:rPr lang="ru-RU" sz="20000" b="1" dirty="0" smtClean="0">
                <a:solidFill>
                  <a:srgbClr val="FFFF00"/>
                </a:solidFill>
              </a:rPr>
              <a:t>ЗАКОНОВ  ВСЕЛЕННОЙ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7562106"/>
            <a:ext cx="46085760" cy="19009046"/>
          </a:xfrm>
        </p:spPr>
        <p:txBody>
          <a:bodyPr>
            <a:noAutofit/>
          </a:bodyPr>
          <a:lstStyle/>
          <a:p>
            <a:pPr marL="1371600" indent="-1371600">
              <a:buAutoNum type="arabicPeriod"/>
            </a:pPr>
            <a:r>
              <a:rPr lang="ru-RU" sz="13000" b="1" dirty="0" smtClean="0">
                <a:solidFill>
                  <a:schemeClr val="bg1"/>
                </a:solidFill>
              </a:rPr>
              <a:t>Вы не получите то, что хотите, пока не будете благодарны за то, что имеете</a:t>
            </a:r>
          </a:p>
          <a:p>
            <a:pPr marL="1371600" indent="-1371600">
              <a:buAutoNum type="arabicPeriod"/>
            </a:pPr>
            <a:r>
              <a:rPr lang="ru-RU" sz="13000" b="1" dirty="0" smtClean="0">
                <a:solidFill>
                  <a:schemeClr val="bg1"/>
                </a:solidFill>
              </a:rPr>
              <a:t>Чем больше вы отдаете, тем больше вы получаете</a:t>
            </a:r>
          </a:p>
          <a:p>
            <a:pPr marL="1371600" indent="-1371600">
              <a:buAutoNum type="arabicPeriod"/>
            </a:pPr>
            <a:r>
              <a:rPr lang="ru-RU" sz="13000" b="1" dirty="0" smtClean="0">
                <a:solidFill>
                  <a:schemeClr val="bg1"/>
                </a:solidFill>
              </a:rPr>
              <a:t>Мысли материальны: о чем вы думаете, то и притягиваете</a:t>
            </a:r>
          </a:p>
          <a:p>
            <a:pPr marL="1371600" indent="-1371600">
              <a:buAutoNum type="arabicPeriod"/>
            </a:pPr>
            <a:r>
              <a:rPr lang="ru-RU" sz="13000" b="1" dirty="0" smtClean="0">
                <a:solidFill>
                  <a:schemeClr val="bg1"/>
                </a:solidFill>
              </a:rPr>
              <a:t>Всё временно: если всё идет хорошо, наслаждайтесь!</a:t>
            </a:r>
            <a:br>
              <a:rPr lang="ru-RU" sz="13000" b="1" dirty="0" smtClean="0">
                <a:solidFill>
                  <a:schemeClr val="bg1"/>
                </a:solidFill>
              </a:rPr>
            </a:br>
            <a:r>
              <a:rPr lang="ru-RU" sz="13000" b="1" dirty="0" smtClean="0">
                <a:solidFill>
                  <a:schemeClr val="bg1"/>
                </a:solidFill>
              </a:rPr>
              <a:t>Если все плохо, не отчаивайтесь – это временно.</a:t>
            </a:r>
          </a:p>
          <a:p>
            <a:pPr marL="1371600" indent="-1371600">
              <a:buAutoNum type="arabicPeriod"/>
            </a:pPr>
            <a:r>
              <a:rPr lang="ru-RU" sz="13000" b="1" dirty="0" smtClean="0">
                <a:solidFill>
                  <a:schemeClr val="bg1"/>
                </a:solidFill>
              </a:rPr>
              <a:t>Если вы действуете с добрыми намерениями, </a:t>
            </a:r>
            <a:br>
              <a:rPr lang="ru-RU" sz="13000" b="1" dirty="0" smtClean="0">
                <a:solidFill>
                  <a:schemeClr val="bg1"/>
                </a:solidFill>
              </a:rPr>
            </a:br>
            <a:r>
              <a:rPr lang="ru-RU" sz="13000" b="1" dirty="0" smtClean="0">
                <a:solidFill>
                  <a:schemeClr val="bg1"/>
                </a:solidFill>
              </a:rPr>
              <a:t>то Всевышний всегда позаботится о вас</a:t>
            </a:r>
            <a:endParaRPr lang="ru-RU" sz="1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7784" y="1153481"/>
            <a:ext cx="35788296" cy="4800598"/>
          </a:xfrm>
        </p:spPr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АФФИРМАЦИЯ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488632" y="9073208"/>
            <a:ext cx="46085760" cy="190090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Я довольна и счастлива, потому что у меня всё есть;</a:t>
            </a:r>
          </a:p>
          <a:p>
            <a:pPr marL="0" indent="0" algn="r">
              <a:spcBef>
                <a:spcPts val="4800"/>
              </a:spcBef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У меня идеальное здоровье, идеальные анализы;</a:t>
            </a:r>
          </a:p>
          <a:p>
            <a:pPr marL="0" indent="0" algn="r">
              <a:spcBef>
                <a:spcPts val="4800"/>
              </a:spcBef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Идеальное финансовое положение;</a:t>
            </a:r>
          </a:p>
          <a:p>
            <a:pPr marL="0" indent="0" algn="r">
              <a:spcBef>
                <a:spcPts val="4800"/>
              </a:spcBef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И идеальные отношения со всеми</a:t>
            </a:r>
          </a:p>
          <a:p>
            <a:pPr marL="0" indent="0" algn="r">
              <a:spcBef>
                <a:spcPts val="4800"/>
              </a:spcBef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Аминь!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169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10171</TotalTime>
  <Words>86</Words>
  <Application>Microsoft Office PowerPoint</Application>
  <PresentationFormat>Произвольный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5  ЗАКОНОВ  ВСЕЛЕННОЙ</vt:lpstr>
      <vt:lpstr>АФФИРМАЦИЯ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110</cp:revision>
  <dcterms:created xsi:type="dcterms:W3CDTF">2023-08-03T10:24:01Z</dcterms:created>
  <dcterms:modified xsi:type="dcterms:W3CDTF">2024-04-24T09:14:10Z</dcterms:modified>
</cp:coreProperties>
</file>