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69" r:id="rId5"/>
    <p:sldId id="266" r:id="rId6"/>
    <p:sldId id="258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9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69617-F2FA-4660-BA25-F76D0B4B6F64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9CCEB-740A-46B5-953A-B1F240310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5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F77B-284A-41A9-A6BF-C40CC8F5EDAB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FABC-EEA1-48BD-9CFA-44FFF9EC9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5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F77B-284A-41A9-A6BF-C40CC8F5EDAB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FABC-EEA1-48BD-9CFA-44FFF9EC9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3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F77B-284A-41A9-A6BF-C40CC8F5EDAB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FABC-EEA1-48BD-9CFA-44FFF9EC9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8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F77B-284A-41A9-A6BF-C40CC8F5EDAB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FABC-EEA1-48BD-9CFA-44FFF9EC972B}" type="slidenum">
              <a:rPr lang="ru-RU" smtClean="0"/>
              <a:t>‹#›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2441"/>
            <a:ext cx="9144000" cy="122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7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F77B-284A-41A9-A6BF-C40CC8F5EDAB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FABC-EEA1-48BD-9CFA-44FFF9EC9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3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F77B-284A-41A9-A6BF-C40CC8F5EDAB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FABC-EEA1-48BD-9CFA-44FFF9EC9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1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F77B-284A-41A9-A6BF-C40CC8F5EDAB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FABC-EEA1-48BD-9CFA-44FFF9EC9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4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F77B-284A-41A9-A6BF-C40CC8F5EDAB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FABC-EEA1-48BD-9CFA-44FFF9EC9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F77B-284A-41A9-A6BF-C40CC8F5EDAB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FABC-EEA1-48BD-9CFA-44FFF9EC9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3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F77B-284A-41A9-A6BF-C40CC8F5EDAB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FABC-EEA1-48BD-9CFA-44FFF9EC9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5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F77B-284A-41A9-A6BF-C40CC8F5EDAB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FABC-EEA1-48BD-9CFA-44FFF9EC9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6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2F77B-284A-41A9-A6BF-C40CC8F5EDAB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AFABC-EEA1-48BD-9CFA-44FFF9EC9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0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orldwithatwist.com/wp-content/uploads/2016/11/161001073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4374000" cy="27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77748"/>
            <a:ext cx="9144000" cy="137652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>
            <a:noAutofit/>
          </a:bodyPr>
          <a:lstStyle/>
          <a:p>
            <a:r>
              <a:rPr lang="ru-RU" sz="3700" b="1" dirty="0" smtClean="0"/>
              <a:t>Призовая программа путешествий с АРГО!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5400" b="1" dirty="0" smtClean="0"/>
              <a:t>БОНУС ТУР в подарок!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7963" y="4152041"/>
            <a:ext cx="4367687" cy="2708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Внимание! Это не для всех!</a:t>
            </a:r>
            <a:br>
              <a:rPr lang="ru-RU" sz="2400" b="1" dirty="0" smtClean="0"/>
            </a:br>
            <a:r>
              <a:rPr lang="ru-RU" sz="2400" b="1" dirty="0" smtClean="0"/>
              <a:t>Это только для оптимально активных!</a:t>
            </a:r>
            <a:endParaRPr lang="ru-RU" sz="24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" y="4154276"/>
            <a:ext cx="4776313" cy="27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s://img.fonwall.ru/o/77/more-pesok-palmyi-nebo.jpg?route=mid&amp;amp;h=7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74" y="0"/>
            <a:ext cx="4767926" cy="27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09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/>
              <a:t>О программе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Программа направлена на привлечение и мотивацию к участию в структурном бизнесе новых активных аргонавтов.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Единицы учета активности по программе называются БТ. Они начисляются за каждого новичка* 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</a:rPr>
              <a:t>в 3-х поколениях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структуры с ЛО ≥ 200 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>PV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 в течение квалификационного периода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20 аргонавтов с максимальным количеством набранных БТ получают от Компании АРГО бесплатные путевки в Бонус Тур.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Новичок –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реальный участник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, з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аключивший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соглашение не ранее октября 2018 г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   Новичок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сохраняет свой статус в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течение 12 месяцев после заключения </a:t>
            </a:r>
            <a:b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   Соглашения с АРГО.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9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Кому начисляются баллы?</a:t>
            </a:r>
            <a:endParaRPr lang="ru-RU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9600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1196752"/>
            <a:ext cx="9144000" cy="4464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БТ начисляются участнику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только в те месяцы, когда он выполняет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условия по оптимальной активности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ЛО≥200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PV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00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За что начисляются баллы?</a:t>
            </a:r>
            <a:endParaRPr lang="ru-RU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5728"/>
              </p:ext>
            </p:extLst>
          </p:nvPr>
        </p:nvGraphicFramePr>
        <p:xfrm>
          <a:off x="549896" y="2636912"/>
          <a:ext cx="8064896" cy="203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702"/>
                <a:gridCol w="2762308"/>
                <a:gridCol w="3047886"/>
              </a:tblGrid>
              <a:tr h="914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</a:t>
                      </a:r>
                      <a:r>
                        <a:rPr lang="ru-RU" baseline="0" dirty="0" smtClean="0"/>
                        <a:t> лично подписанных новичков,  и новичков п</a:t>
                      </a:r>
                      <a:r>
                        <a:rPr lang="ru-RU" dirty="0" smtClean="0"/>
                        <a:t>одписанных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новичками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</a:t>
                      </a:r>
                      <a:r>
                        <a:rPr lang="ru-RU" baseline="0" dirty="0" smtClean="0"/>
                        <a:t> новичков, п</a:t>
                      </a:r>
                      <a:r>
                        <a:rPr lang="ru-RU" dirty="0" smtClean="0"/>
                        <a:t>одписанных</a:t>
                      </a:r>
                      <a:r>
                        <a:rPr lang="ru-RU" baseline="0" dirty="0" smtClean="0"/>
                        <a:t> другими участниками его структуры</a:t>
                      </a:r>
                      <a:endParaRPr lang="ru-RU" dirty="0"/>
                    </a:p>
                  </a:txBody>
                  <a:tcPr/>
                </a:tc>
              </a:tr>
              <a:tr h="381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поколение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 БТ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поколение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 БТ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БТ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поколение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БТ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БТ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609600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544" y="1556792"/>
            <a:ext cx="8229600" cy="90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БТ начисляются за оптимальную активность (ЛО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≥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PV)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каждого новичка в первых трех поколениях структуры участника в течение квалификационного периода, в соответствии с таблицей: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151" y="4941168"/>
            <a:ext cx="7424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20 победителей с максимальным результатом будут выбираться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среди тех аргонавтов, кто набрал ≥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100 БТ.</a:t>
            </a:r>
          </a:p>
        </p:txBody>
      </p:sp>
    </p:spTree>
    <p:extLst>
      <p:ext uri="{BB962C8B-B14F-4D97-AF65-F5344CB8AC3E}">
        <p14:creationId xmlns:p14="http://schemas.microsoft.com/office/powerpoint/2010/main" val="21888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" y="0"/>
            <a:ext cx="9144971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Квалификационные периоды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9"/>
            <a:ext cx="9152545" cy="1152127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Бонус Тур 2020 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октября 2018г по июнь 2019г (включительно)</a:t>
            </a:r>
          </a:p>
          <a:p>
            <a:pPr marL="0" indent="0" algn="ctr">
              <a:buNone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3356992"/>
            <a:ext cx="709228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Только за октябрь </a:t>
            </a: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2018 года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честь начала программы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БТ утраиваются</a:t>
            </a: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</p:txBody>
      </p:sp>
      <p:sp>
        <p:nvSpPr>
          <p:cNvPr id="6" name="Пятно 2 5"/>
          <p:cNvSpPr/>
          <p:nvPr/>
        </p:nvSpPr>
        <p:spPr>
          <a:xfrm>
            <a:off x="6444208" y="2813648"/>
            <a:ext cx="2175874" cy="2107769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b="1" dirty="0" smtClean="0"/>
              <a:t>х</a:t>
            </a:r>
            <a:r>
              <a:rPr lang="ru-RU" sz="4000" b="1" dirty="0" smtClean="0"/>
              <a:t> </a:t>
            </a:r>
            <a:r>
              <a:rPr lang="ru-RU" sz="4800" b="1" dirty="0" smtClean="0"/>
              <a:t>3!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3485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" y="0"/>
            <a:ext cx="9144971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Квалификационные периоды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9"/>
            <a:ext cx="9152545" cy="1152127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Бонус Тур 2020 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октября 2018г по июнь 2019г (включительно)</a:t>
            </a:r>
          </a:p>
          <a:p>
            <a:pPr marL="0" indent="0" algn="ctr">
              <a:buNone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" y="5013176"/>
            <a:ext cx="9144000" cy="936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следующие годы квалификационный период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июля по июнь (12 месяцев)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3356992"/>
            <a:ext cx="709228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Только за октябрь </a:t>
            </a: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2018 года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честь начала программы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БТ утраиваются</a:t>
            </a: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</p:txBody>
      </p:sp>
      <p:sp>
        <p:nvSpPr>
          <p:cNvPr id="6" name="Пятно 2 5"/>
          <p:cNvSpPr/>
          <p:nvPr/>
        </p:nvSpPr>
        <p:spPr>
          <a:xfrm>
            <a:off x="6444208" y="2813648"/>
            <a:ext cx="2175874" cy="2107769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b="1" dirty="0" smtClean="0"/>
              <a:t>х</a:t>
            </a:r>
            <a:r>
              <a:rPr lang="ru-RU" sz="4000" b="1" dirty="0" smtClean="0"/>
              <a:t> </a:t>
            </a:r>
            <a:r>
              <a:rPr lang="ru-RU" sz="4800" b="1" dirty="0" smtClean="0"/>
              <a:t>3!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8775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09"/>
            <a:ext cx="9144000" cy="9361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Особые условия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5365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Программа направлена на привлечение и мотивацию к участию в структурном бизнесе новых активных аргонавтов. В связи с этим при утверждении победителей Компания будет следовать букве и духу данной программы.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БТ действуют только для одного квалификационного периода и не переносятся на другой (для сохранения равных условий участия).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Количество набранных БТ и место, которое участник занимает среди других претендентов на поездку будет отображаться в статистике в личном кабинете участника и его наставника по состоянию на последний закрытый месяц. 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случае, если победитель по каким-либо условиям отказывается от поездки (не может участвовать), то вместо него поедет следующий по списку результатов аргонавт с максимальным количеством набранных баллов. Компенсация в случае отказа от поездки не предусмотрена.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случае, если победитель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промоушена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также выигрывает путевку при розыгрыше призов на конференции АРГО, он имеет право воспользоваться двумя путевками. 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случае, если победитель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промоушена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по результатам года закрывает новый рейтинг (≥20),  он получает только одну путевку.</a:t>
            </a:r>
          </a:p>
        </p:txBody>
      </p:sp>
    </p:spTree>
    <p:extLst>
      <p:ext uri="{BB962C8B-B14F-4D97-AF65-F5344CB8AC3E}">
        <p14:creationId xmlns:p14="http://schemas.microsoft.com/office/powerpoint/2010/main" val="158463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Как пользоваться </a:t>
            </a:r>
            <a:r>
              <a:rPr lang="ru-RU" b="1" dirty="0" err="1" smtClean="0"/>
              <a:t>промоушеном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55506"/>
            <a:ext cx="8229600" cy="439248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Будьте оптимально активны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ЛО ≥ 200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PV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spcBef>
                <a:spcPts val="1800"/>
              </a:spcBef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Подписывайте новых участников с оптимальной активностью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ЛО ≥ 200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PV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spcBef>
                <a:spcPts val="1800"/>
              </a:spcBef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Объясняйте всем участникам структуры условия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промоушена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 возможности, которые возникают при выполнении оптимальной активности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ЛО ≥ 200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PV</a:t>
            </a:r>
          </a:p>
          <a:p>
            <a:pPr marL="514350" indent="-514350">
              <a:spcBef>
                <a:spcPts val="1800"/>
              </a:spcBef>
              <a:buAutoNum type="arabicPeriod"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Промотируйте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программу путешествий с АРГО</a:t>
            </a:r>
          </a:p>
          <a:p>
            <a:pPr marL="514350" indent="-514350">
              <a:spcBef>
                <a:spcPts val="1800"/>
              </a:spcBef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Используйте условия/возможности программы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собственных призовых программах</a:t>
            </a: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3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57000">
                <a:srgbClr val="969696"/>
              </a:gs>
              <a:gs pos="10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Не опоздай!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09231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448908"/>
            <a:ext cx="9144000" cy="1417638"/>
          </a:xfrm>
          <a:prstGeom prst="rect">
            <a:avLst/>
          </a:prstGeom>
          <a:gradFill rotWithShape="1">
            <a:gsLst>
              <a:gs pos="27000">
                <a:srgbClr val="969696"/>
              </a:gs>
              <a:gs pos="1000">
                <a:schemeClr val="accent6">
                  <a:shade val="93000"/>
                  <a:satMod val="130000"/>
                </a:schemeClr>
              </a:gs>
              <a:gs pos="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Будь первым из оптимально </a:t>
            </a:r>
            <a:r>
              <a:rPr lang="ru-RU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активных</a:t>
            </a:r>
            <a:r>
              <a:rPr lang="ru-RU" sz="42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!</a:t>
            </a:r>
          </a:p>
          <a:p>
            <a:endParaRPr lang="ru-RU" sz="4200" b="1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2886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8466</TotalTime>
  <Words>418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Призовая программа путешествий с АРГО!  БОНУС ТУР в подарок!</vt:lpstr>
      <vt:lpstr>О программе</vt:lpstr>
      <vt:lpstr>Кому начисляются баллы?</vt:lpstr>
      <vt:lpstr>За что начисляются баллы?</vt:lpstr>
      <vt:lpstr>Квалификационные периоды</vt:lpstr>
      <vt:lpstr>Квалификационные периоды</vt:lpstr>
      <vt:lpstr>Особые условия</vt:lpstr>
      <vt:lpstr>Как пользоваться промоушеном?</vt:lpstr>
      <vt:lpstr>Не опоздай!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Проумшен  на бесплатное участие  в БОНУС ТУРе АРГО</dc:title>
  <dc:creator>Krupin</dc:creator>
  <cp:lastModifiedBy>ilona</cp:lastModifiedBy>
  <cp:revision>41</cp:revision>
  <dcterms:created xsi:type="dcterms:W3CDTF">2018-10-05T11:01:49Z</dcterms:created>
  <dcterms:modified xsi:type="dcterms:W3CDTF">2018-10-12T06:11:48Z</dcterms:modified>
</cp:coreProperties>
</file>