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7" r:id="rId5"/>
    <p:sldId id="266" r:id="rId6"/>
    <p:sldId id="270" r:id="rId7"/>
    <p:sldId id="259" r:id="rId8"/>
    <p:sldId id="269" r:id="rId9"/>
    <p:sldId id="260" r:id="rId10"/>
    <p:sldId id="261" r:id="rId11"/>
    <p:sldId id="265" r:id="rId12"/>
    <p:sldId id="263" r:id="rId13"/>
    <p:sldId id="262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-792" y="-5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339502"/>
            <a:ext cx="5182344" cy="757907"/>
          </a:xfrm>
        </p:spPr>
        <p:txBody>
          <a:bodyPr anchor="t"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1707654"/>
            <a:ext cx="532068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blob:https://web.whatsapp.com/a0349166-2eb0-44d9-a7f3-3b7836d295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276627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</a:rPr>
              <a:t>Результаты применения терапии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0"/>
            <a:ext cx="4716000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4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8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2483768" y="1275606"/>
            <a:ext cx="403027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b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ВНИМАНИЕ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0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19622"/>
            <a:ext cx="5398368" cy="1368152"/>
          </a:xfrm>
        </p:spPr>
        <p:txBody>
          <a:bodyPr anchor="t">
            <a:norm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Демшина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Галина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3219822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</a:t>
            </a:r>
            <a:endParaRPr lang="ru-RU" sz="200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желудочно-кишечного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2593454"/>
            <a:ext cx="5320680" cy="842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врач-педиатр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физиотерапевт</a:t>
            </a:r>
            <a:endParaRPr lang="ru-RU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D:\Хида_дизайнер\+МЕРОПРИЯТИЯ\13_27.04.2024_27 и 28 апреля 2024 Бизнес форум_Золотое кольцо_Москва\Презентация шаблон\Фото врачей\Демш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7" y="1713434"/>
            <a:ext cx="2644449" cy="26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23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425575"/>
            <a:ext cx="40243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36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17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707654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00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568" y="276627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</a:rPr>
              <a:t>Результаты применения терапии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12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8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707654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23777a71-bf5b-43fe-98b4-4fca33343a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436baba1-5fcb-46b7-ac0a-81189ae1afa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34" y="0"/>
            <a:ext cx="4746766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76627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chemeClr val="bg1"/>
                </a:solidFill>
              </a:rPr>
              <a:t>Результаты применения терапии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16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</Words>
  <Application>Microsoft Office PowerPoint</Application>
  <PresentationFormat>Экран (16:9)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Демшина  Галина Николаевна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Krupin</cp:lastModifiedBy>
  <cp:revision>17</cp:revision>
  <dcterms:created xsi:type="dcterms:W3CDTF">2024-02-08T12:06:58Z</dcterms:created>
  <dcterms:modified xsi:type="dcterms:W3CDTF">2024-04-19T13:56:23Z</dcterms:modified>
</cp:coreProperties>
</file>