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9" r:id="rId4"/>
    <p:sldId id="264" r:id="rId5"/>
    <p:sldId id="268" r:id="rId6"/>
    <p:sldId id="271" r:id="rId7"/>
    <p:sldId id="263" r:id="rId8"/>
    <p:sldId id="260" r:id="rId9"/>
    <p:sldId id="270" r:id="rId10"/>
    <p:sldId id="258" r:id="rId11"/>
  </p:sldIdLst>
  <p:sldSz cx="51206400" cy="28803600"/>
  <p:notesSz cx="6858000" cy="9144000"/>
  <p:defaultTextStyle>
    <a:defPPr>
      <a:defRPr lang="ru-RU"/>
    </a:defPPr>
    <a:lvl1pPr marL="0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9852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9703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9555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9406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9258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9109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8961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8812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82"/>
    <a:srgbClr val="CC9900"/>
    <a:srgbClr val="008289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1602" y="-1032"/>
      </p:cViewPr>
      <p:guideLst>
        <p:guide orient="horz" pos="9074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DA82B-8DC8-4E8C-874F-0E6F31C05A1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6D234-288C-4CBC-AD5E-B70A39626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5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829852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659703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489555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319406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9149258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979109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808961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638812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0480" y="8947806"/>
            <a:ext cx="43525440" cy="61741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0960" y="16322038"/>
            <a:ext cx="35844480" cy="73609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9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9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\\Disco\IOS_Online\+Мероприятия\2024\04\Презентация шаблон\Фото лидеров\Презентации бизнес-форм апрель_Монтажная область 1 копия 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" y="-1"/>
            <a:ext cx="51583933" cy="290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3021491" y="-152246"/>
            <a:ext cx="6048672" cy="2831756"/>
          </a:xfrm>
          <a:prstGeom prst="rect">
            <a:avLst/>
          </a:prstGeom>
          <a:noFill/>
        </p:spPr>
        <p:txBody>
          <a:bodyPr wrap="square" lIns="365970" tIns="182985" rIns="365970" bIns="182985" rtlCol="0">
            <a:spAutoFit/>
          </a:bodyPr>
          <a:lstStyle/>
          <a:p>
            <a:r>
              <a:rPr lang="ru-RU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БИЗНЕС </a:t>
            </a:r>
            <a:br>
              <a:rPr lang="ru-RU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СРЕДА</a:t>
            </a:r>
            <a:endParaRPr lang="ru-RU" sz="8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8" name="Picture 2" descr="\\Disco\IOS_Online\+Мероприятия\2024\04\Презентация шаблон\Фото лидеров\Презентации бизнес-форм апрель_Монтажная область 1 копия 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" y="-1"/>
            <a:ext cx="51583933" cy="290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0" y="1153481"/>
            <a:ext cx="46085760" cy="4800598"/>
          </a:xfrm>
          <a:prstGeom prst="rect">
            <a:avLst/>
          </a:prstGeom>
        </p:spPr>
        <p:txBody>
          <a:bodyPr vert="horz" lIns="365970" tIns="182985" rIns="365970" bIns="1829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0320" y="6720848"/>
            <a:ext cx="46085760" cy="19009046"/>
          </a:xfrm>
          <a:prstGeom prst="rect">
            <a:avLst/>
          </a:prstGeom>
        </p:spPr>
        <p:txBody>
          <a:bodyPr vert="horz" lIns="365970" tIns="182985" rIns="365970" bIns="1829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60320" y="26696682"/>
            <a:ext cx="119481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495520" y="26696682"/>
            <a:ext cx="162153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6697920" y="26696682"/>
            <a:ext cx="119481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3659703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2389" indent="-1372389" algn="l" defTabSz="3659703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3509" indent="-1143657" algn="l" defTabSz="3659703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4629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4480" indent="-914926" algn="l" defTabSz="3659703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34332" indent="-914926" algn="l" defTabSz="3659703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64184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94035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23887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53738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9852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9703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9555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9406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9258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9109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8961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8812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" name="Picture 2" descr="\\Disco\IOS_Online\+Мероприятия\2024\04\Презентация шаблон\Фото лидеров\Презентации бизнес-форм апрель_Монтажная область 1 копия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" y="144016"/>
            <a:ext cx="51205334" cy="28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84315" y="15193888"/>
            <a:ext cx="33076478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0" b="1" dirty="0" smtClean="0">
                <a:solidFill>
                  <a:srgbClr val="CC9900"/>
                </a:solidFill>
              </a:rPr>
              <a:t>РАБОТА С ПАРТНЕРАМИ</a:t>
            </a:r>
          </a:p>
          <a:p>
            <a:pPr algn="r"/>
            <a:r>
              <a:rPr lang="ru-RU" sz="10000" b="1" dirty="0" smtClean="0">
                <a:solidFill>
                  <a:srgbClr val="CC9900"/>
                </a:solidFill>
              </a:rPr>
              <a:t/>
            </a:r>
            <a:br>
              <a:rPr lang="ru-RU" sz="10000" b="1" dirty="0" smtClean="0">
                <a:solidFill>
                  <a:srgbClr val="CC9900"/>
                </a:solidFill>
              </a:rPr>
            </a:br>
            <a:r>
              <a:rPr lang="ru-RU" sz="18000" b="1" dirty="0" smtClean="0">
                <a:solidFill>
                  <a:schemeClr val="bg1"/>
                </a:solidFill>
              </a:rPr>
              <a:t>Дубровина Ольга </a:t>
            </a:r>
            <a:br>
              <a:rPr lang="ru-RU" sz="18000" b="1" dirty="0" smtClean="0">
                <a:solidFill>
                  <a:schemeClr val="bg1"/>
                </a:solidFill>
              </a:rPr>
            </a:br>
            <a:r>
              <a:rPr lang="ru-RU" sz="18000" b="1" dirty="0" smtClean="0">
                <a:solidFill>
                  <a:schemeClr val="bg1"/>
                </a:solidFill>
              </a:rPr>
              <a:t>(Астрахань)</a:t>
            </a:r>
            <a:endParaRPr lang="ru-RU" sz="18000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44" y="9217224"/>
            <a:ext cx="15120000" cy="15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787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Disco\IOS_Online\+Мероприятия\2024\04\Презентация шаблон\Фото лидеров\Презентации бизнес-форм апрель_Монтажная область 1 копия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70096" cy="290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2808" y="10641179"/>
            <a:ext cx="44644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b="1" dirty="0" smtClean="0">
                <a:solidFill>
                  <a:srgbClr val="CC9900"/>
                </a:solidFill>
              </a:rPr>
              <a:t>СПАСИБО ЗА ВНИМАНИЕ! </a:t>
            </a:r>
            <a:endParaRPr lang="ru-RU" sz="30000" b="1" dirty="0">
              <a:solidFill>
                <a:srgbClr val="CC99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670096" cy="2906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90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5856" y="1153481"/>
            <a:ext cx="35140224" cy="4800598"/>
          </a:xfrm>
        </p:spPr>
        <p:txBody>
          <a:bodyPr>
            <a:norm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МОЙ ПУТЬ В АРГО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0369352"/>
            <a:ext cx="46085760" cy="153605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ПОЧТИ 25 ЛЕТ НАЗАД</a:t>
            </a:r>
          </a:p>
          <a:p>
            <a:pPr marL="0" indent="0" algn="ctr">
              <a:buNone/>
            </a:pPr>
            <a:endParaRPr lang="ru-RU" sz="15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ПРОФЕССИОНАЛЬНЫЙ ВЫБОР</a:t>
            </a:r>
            <a:endParaRPr lang="ru-RU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9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ДВЕРЬ В АРГО </a:t>
            </a:r>
            <a:br>
              <a:rPr lang="ru-RU" sz="20000" b="1" dirty="0" smtClean="0">
                <a:solidFill>
                  <a:srgbClr val="FFFF00"/>
                </a:solidFill>
              </a:rPr>
            </a:br>
            <a:r>
              <a:rPr lang="ru-RU" sz="20000" b="1" dirty="0" smtClean="0">
                <a:solidFill>
                  <a:srgbClr val="FFFF00"/>
                </a:solidFill>
              </a:rPr>
              <a:t>ВСЕГДА ОТКРЫТА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0009312"/>
            <a:ext cx="46085760" cy="15720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ИНОГДА НУЖНО ОТПУСТИТЬ,</a:t>
            </a:r>
            <a:br>
              <a:rPr lang="ru-RU" sz="15000" b="1" dirty="0" smtClean="0">
                <a:solidFill>
                  <a:schemeClr val="bg1"/>
                </a:solidFill>
              </a:rPr>
            </a:br>
            <a:r>
              <a:rPr lang="ru-RU" sz="15000" b="1" dirty="0" smtClean="0">
                <a:solidFill>
                  <a:schemeClr val="bg1"/>
                </a:solidFill>
              </a:rPr>
              <a:t>ЧТОБЫ ЛЮДИ САМИ ПОНЯЛИ, ЧТО В АРГО ЛУЧШЕ</a:t>
            </a:r>
            <a:endParaRPr lang="ru-RU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ВЗАИМОПОМОЩЬ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ДРУЖБА МЕЖДУ «НОГАМИ»</a:t>
            </a:r>
          </a:p>
          <a:p>
            <a:pPr marL="0" indent="0" algn="ctr">
              <a:buNone/>
            </a:pPr>
            <a:endParaRPr lang="ru-RU" sz="15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«БИЗНЕС БАРТЕР»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372350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МЕРОПРИЯТИЯ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8065096"/>
            <a:ext cx="46085760" cy="17664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Дамские клубы</a:t>
            </a:r>
          </a:p>
          <a:p>
            <a:pPr marL="0" indent="0" algn="ctr">
              <a:buNone/>
            </a:pPr>
            <a:endParaRPr lang="ru-RU" sz="15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Циклы встреч со специалистами</a:t>
            </a:r>
          </a:p>
          <a:p>
            <a:pPr marL="0" indent="0" algn="ctr">
              <a:buNone/>
            </a:pPr>
            <a:endParaRPr lang="ru-RU" sz="15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Всегда и о Бизнесе, и о Продукции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02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ВЗАИМНАЯ ВЫГОДА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ДРУЖБА И БАРТЕР</a:t>
            </a:r>
            <a:br>
              <a:rPr lang="ru-RU" sz="15000" b="1" dirty="0" smtClean="0">
                <a:solidFill>
                  <a:schemeClr val="bg1"/>
                </a:solidFill>
              </a:rPr>
            </a:br>
            <a:endParaRPr lang="ru-RU" sz="15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БАРТЕР И ДРУЖБА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76756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САМОСТОЯТЕЛЬНОСТЬ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0945416"/>
            <a:ext cx="46949536" cy="14784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«Хочешь научить человека плавать – брось его в воду"</a:t>
            </a:r>
            <a:endParaRPr lang="ru-RU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3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РАБОТА С СЕМЬЯМИ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1521480"/>
            <a:ext cx="46085760" cy="142084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ПРИВЛЕЧЕНИЕ  МОЛОДОГО  ПОКОЛЕНИЯ</a:t>
            </a:r>
            <a:endParaRPr lang="ru-RU" sz="15000" b="1" dirty="0">
              <a:solidFill>
                <a:schemeClr val="bg1"/>
              </a:solidFill>
            </a:endParaRPr>
          </a:p>
          <a:p>
            <a:pPr algn="ctr"/>
            <a:endParaRPr lang="ru-RU" sz="15000" b="1" dirty="0"/>
          </a:p>
        </p:txBody>
      </p:sp>
    </p:spTree>
    <p:extLst>
      <p:ext uri="{BB962C8B-B14F-4D97-AF65-F5344CB8AC3E}">
        <p14:creationId xmlns:p14="http://schemas.microsoft.com/office/powerpoint/2010/main" val="260304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АСТРАХАНСКИЙ </a:t>
            </a:r>
            <a:br>
              <a:rPr lang="ru-RU" sz="20000" b="1" dirty="0" smtClean="0">
                <a:solidFill>
                  <a:srgbClr val="FFFF00"/>
                </a:solidFill>
              </a:rPr>
            </a:br>
            <a:r>
              <a:rPr lang="ru-RU" sz="20000" b="1" dirty="0" smtClean="0">
                <a:solidFill>
                  <a:srgbClr val="FFFF00"/>
                </a:solidFill>
              </a:rPr>
              <a:t>ЛИДЕРСКИЙ СОВЕТ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0585376"/>
            <a:ext cx="46085760" cy="15144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0" dirty="0" smtClean="0">
                <a:solidFill>
                  <a:schemeClr val="bg1"/>
                </a:solidFill>
              </a:rPr>
              <a:t>«А</a:t>
            </a:r>
            <a:r>
              <a:rPr lang="en-US" sz="15000" dirty="0" smtClean="0">
                <a:solidFill>
                  <a:schemeClr val="bg1"/>
                </a:solidFill>
              </a:rPr>
              <a:t>MAT VICTORIA CURAM</a:t>
            </a:r>
            <a:r>
              <a:rPr lang="ru-RU" sz="15000" dirty="0" smtClean="0">
                <a:solidFill>
                  <a:schemeClr val="bg1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ПОБЕДА  ЛЮБИТ  ПОДГОТОВКУ!</a:t>
            </a:r>
          </a:p>
        </p:txBody>
      </p:sp>
    </p:spTree>
    <p:extLst>
      <p:ext uri="{BB962C8B-B14F-4D97-AF65-F5344CB8AC3E}">
        <p14:creationId xmlns:p14="http://schemas.microsoft.com/office/powerpoint/2010/main" val="317897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10259</TotalTime>
  <Words>74</Words>
  <Application>Microsoft Office PowerPoint</Application>
  <PresentationFormat>Произвольный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МОЙ ПУТЬ В АРГО</vt:lpstr>
      <vt:lpstr>ДВЕРЬ В АРГО  ВСЕГДА ОТКРЫТА</vt:lpstr>
      <vt:lpstr>ВЗАИМОПОМОЩЬ</vt:lpstr>
      <vt:lpstr>МЕРОПРИЯТИЯ</vt:lpstr>
      <vt:lpstr>ВЗАИМНАЯ ВЫГОДА</vt:lpstr>
      <vt:lpstr>САМОСТОЯТЕЛЬНОСТЬ</vt:lpstr>
      <vt:lpstr>РАБОТА С СЕМЬЯМИ</vt:lpstr>
      <vt:lpstr>АСТРАХАНСКИЙ  ЛИДЕРСКИЙ СОВЕТ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Krupin</cp:lastModifiedBy>
  <cp:revision>121</cp:revision>
  <dcterms:created xsi:type="dcterms:W3CDTF">2023-08-03T10:24:01Z</dcterms:created>
  <dcterms:modified xsi:type="dcterms:W3CDTF">2024-04-24T10:46:18Z</dcterms:modified>
</cp:coreProperties>
</file>