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51206400" cy="28803600"/>
  <p:notesSz cx="6858000" cy="9144000"/>
  <p:defaultTextStyle>
    <a:defPPr>
      <a:defRPr lang="ru-RU"/>
    </a:defPPr>
    <a:lvl1pPr marL="0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074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289"/>
    <a:srgbClr val="E30613"/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29" d="100"/>
          <a:sy n="29" d="100"/>
        </p:scale>
        <p:origin x="-90" y="-132"/>
      </p:cViewPr>
      <p:guideLst>
        <p:guide orient="horz" pos="907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DA82B-8DC8-4E8C-874F-0E6F31C05A1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6D234-288C-4CBC-AD5E-B70A39626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5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0480" y="8947806"/>
            <a:ext cx="43525440" cy="617410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960" y="16322038"/>
            <a:ext cx="35844480" cy="7360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9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9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3021491" y="-152246"/>
            <a:ext cx="6048672" cy="2831756"/>
          </a:xfrm>
          <a:prstGeom prst="rect">
            <a:avLst/>
          </a:prstGeom>
          <a:noFill/>
        </p:spPr>
        <p:txBody>
          <a:bodyPr wrap="square" lIns="365970" tIns="182985" rIns="365970" bIns="182985" rtlCol="0">
            <a:spAutoFit/>
          </a:bodyPr>
          <a:lstStyle/>
          <a:p>
            <a:r>
              <a:rPr lang="ru-RU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БИЗНЕС </a:t>
            </a:r>
            <a:br>
              <a:rPr lang="ru-RU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СРЕДА</a:t>
            </a:r>
          </a:p>
        </p:txBody>
      </p:sp>
      <p:pic>
        <p:nvPicPr>
          <p:cNvPr id="8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1153481"/>
            <a:ext cx="46085760" cy="4800598"/>
          </a:xfrm>
          <a:prstGeom prst="rect">
            <a:avLst/>
          </a:prstGeom>
        </p:spPr>
        <p:txBody>
          <a:bodyPr vert="horz" lIns="365970" tIns="182985" rIns="365970" bIns="1829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6720848"/>
            <a:ext cx="46085760" cy="19009046"/>
          </a:xfrm>
          <a:prstGeom prst="rect">
            <a:avLst/>
          </a:prstGeom>
        </p:spPr>
        <p:txBody>
          <a:bodyPr vert="horz" lIns="365970" tIns="182985" rIns="365970" bIns="1829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603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495520" y="26696682"/>
            <a:ext cx="162153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6979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3659703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2389" indent="-1372389" algn="l" defTabSz="3659703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3509" indent="-1143657" algn="l" defTabSz="3659703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4629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4480" indent="-914926" algn="l" defTabSz="3659703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34332" indent="-914926" algn="l" defTabSz="3659703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64184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4035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23887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3738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985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9703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9555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9406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9258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9109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8961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881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Picture 2" descr="\\Disco\IOS_Online\+Мероприятия\2024\04\Презентация шаблон\Фото лидеров\Презентации бизнес-форм апрель_Монтажная область 1 копия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" y="144016"/>
            <a:ext cx="51205334" cy="28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84315" y="14634211"/>
            <a:ext cx="3307647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0" b="1" dirty="0">
                <a:solidFill>
                  <a:srgbClr val="CC9900"/>
                </a:solidFill>
              </a:rPr>
              <a:t>Концентрация на главном</a:t>
            </a:r>
          </a:p>
          <a:p>
            <a:pPr algn="r"/>
            <a:r>
              <a:rPr lang="ru-RU" sz="10000" b="1" dirty="0">
                <a:solidFill>
                  <a:srgbClr val="CC9900"/>
                </a:solidFill>
              </a:rPr>
              <a:t/>
            </a:r>
            <a:br>
              <a:rPr lang="ru-RU" sz="10000" b="1" dirty="0">
                <a:solidFill>
                  <a:srgbClr val="CC9900"/>
                </a:solidFill>
              </a:rPr>
            </a:br>
            <a:r>
              <a:rPr lang="ru-RU" sz="18000" b="1" dirty="0">
                <a:solidFill>
                  <a:schemeClr val="bg1"/>
                </a:solidFill>
              </a:rPr>
              <a:t>Силантьев Данила </a:t>
            </a:r>
            <a:br>
              <a:rPr lang="ru-RU" sz="18000" b="1" dirty="0">
                <a:solidFill>
                  <a:schemeClr val="bg1"/>
                </a:solidFill>
              </a:rPr>
            </a:br>
            <a:r>
              <a:rPr lang="ru-RU" sz="18000" b="1" dirty="0">
                <a:solidFill>
                  <a:schemeClr val="bg1"/>
                </a:solidFill>
              </a:rPr>
              <a:t>(Москва)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52" y="9361240"/>
            <a:ext cx="15120000" cy="15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8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0" b="1" dirty="0">
                <a:solidFill>
                  <a:srgbClr val="FFFF00"/>
                </a:solidFill>
              </a:rPr>
              <a:t/>
            </a:r>
            <a:br>
              <a:rPr lang="ru-RU" sz="20000" b="1" dirty="0">
                <a:solidFill>
                  <a:srgbClr val="FFFF00"/>
                </a:solidFill>
              </a:rPr>
            </a:br>
            <a:r>
              <a:rPr lang="ru-RU" sz="20000" b="1" dirty="0">
                <a:solidFill>
                  <a:srgbClr val="FFFF00"/>
                </a:solidFill>
              </a:rPr>
              <a:t>Концентрация на главном</a:t>
            </a:r>
            <a:br>
              <a:rPr lang="ru-RU" sz="20000" b="1" dirty="0">
                <a:solidFill>
                  <a:srgbClr val="FFFF00"/>
                </a:solidFill>
              </a:rPr>
            </a:br>
            <a:endParaRPr lang="ru-RU" sz="20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616" y="8569152"/>
            <a:ext cx="46085760" cy="15360542"/>
          </a:xfrm>
        </p:spPr>
        <p:txBody>
          <a:bodyPr>
            <a:normAutofit/>
          </a:bodyPr>
          <a:lstStyle/>
          <a:p>
            <a:pPr algn="ctr"/>
            <a:endParaRPr lang="ru-RU" sz="15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Верь </a:t>
            </a:r>
            <a:r>
              <a:rPr lang="ru-RU" sz="15000" b="1" dirty="0">
                <a:solidFill>
                  <a:schemeClr val="bg1"/>
                </a:solidFill>
              </a:rPr>
              <a:t>в компанию, верь в продукт, верь в себя…</a:t>
            </a:r>
          </a:p>
          <a:p>
            <a:pPr algn="ctr"/>
            <a:endParaRPr lang="ru-RU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9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>
                <a:solidFill>
                  <a:srgbClr val="FFFF00"/>
                </a:solidFill>
              </a:rPr>
              <a:t>Концентрация на главном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ПРИНЯТЬ   РЕШЕНИЕ</a:t>
            </a:r>
            <a:endParaRPr lang="ru-RU" sz="1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>
                <a:solidFill>
                  <a:srgbClr val="FFFF00"/>
                </a:solidFill>
              </a:rPr>
              <a:t>Концентрация на главном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5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rgbClr val="FFFF00"/>
                </a:solidFill>
              </a:rPr>
              <a:t>НАВЫКИ:</a:t>
            </a:r>
            <a:r>
              <a:rPr lang="ru-RU" sz="15000" b="1" dirty="0" smtClean="0">
                <a:solidFill>
                  <a:schemeClr val="bg1"/>
                </a:solidFill>
              </a:rPr>
              <a:t/>
            </a:r>
            <a:br>
              <a:rPr lang="ru-RU" sz="15000" b="1" dirty="0" smtClean="0">
                <a:solidFill>
                  <a:schemeClr val="bg1"/>
                </a:solidFill>
              </a:rPr>
            </a:br>
            <a:endParaRPr lang="ru-RU" sz="15000" b="1" dirty="0">
              <a:solidFill>
                <a:schemeClr val="bg1"/>
              </a:solidFill>
            </a:endParaRPr>
          </a:p>
          <a:p>
            <a:r>
              <a:rPr lang="ru-RU" sz="15000" b="1" dirty="0" smtClean="0">
                <a:solidFill>
                  <a:schemeClr val="bg1"/>
                </a:solidFill>
              </a:rPr>
              <a:t> </a:t>
            </a:r>
            <a:r>
              <a:rPr lang="ru-RU" sz="15000" b="1" dirty="0" smtClean="0">
                <a:solidFill>
                  <a:srgbClr val="FFFF00"/>
                </a:solidFill>
              </a:rPr>
              <a:t>ИСКАТЬ</a:t>
            </a:r>
            <a:r>
              <a:rPr lang="ru-RU" sz="15000" b="1" dirty="0" smtClean="0">
                <a:solidFill>
                  <a:schemeClr val="bg1"/>
                </a:solidFill>
              </a:rPr>
              <a:t> людей/потребителей/партнеров </a:t>
            </a:r>
            <a:endParaRPr lang="ru-RU" sz="15000" b="1" dirty="0">
              <a:solidFill>
                <a:schemeClr val="bg1"/>
              </a:solidFill>
            </a:endParaRPr>
          </a:p>
          <a:p>
            <a:r>
              <a:rPr lang="ru-RU" sz="15000" b="1" dirty="0" smtClean="0">
                <a:solidFill>
                  <a:schemeClr val="bg1"/>
                </a:solidFill>
              </a:rPr>
              <a:t> </a:t>
            </a:r>
            <a:r>
              <a:rPr lang="ru-RU" sz="15000" b="1" dirty="0" smtClean="0">
                <a:solidFill>
                  <a:srgbClr val="FFFF00"/>
                </a:solidFill>
              </a:rPr>
              <a:t>ЗНАТЬ</a:t>
            </a:r>
            <a:r>
              <a:rPr lang="en-US" sz="15000" b="1" dirty="0">
                <a:solidFill>
                  <a:schemeClr val="bg1"/>
                </a:solidFill>
              </a:rPr>
              <a:t>,</a:t>
            </a:r>
            <a:r>
              <a:rPr lang="ru-RU" sz="15000" b="1" dirty="0" smtClean="0">
                <a:solidFill>
                  <a:schemeClr val="bg1"/>
                </a:solidFill>
              </a:rPr>
              <a:t> </a:t>
            </a:r>
            <a:r>
              <a:rPr lang="ru-RU" sz="15000" b="1" dirty="0" smtClean="0">
                <a:solidFill>
                  <a:schemeClr val="bg1"/>
                </a:solidFill>
              </a:rPr>
              <a:t>что с </a:t>
            </a:r>
            <a:r>
              <a:rPr lang="ru-RU" sz="15000" b="1" dirty="0">
                <a:solidFill>
                  <a:schemeClr val="bg1"/>
                </a:solidFill>
              </a:rPr>
              <a:t>ними </a:t>
            </a:r>
            <a:r>
              <a:rPr lang="ru-RU" sz="15000" b="1" dirty="0" smtClean="0">
                <a:solidFill>
                  <a:schemeClr val="bg1"/>
                </a:solidFill>
              </a:rPr>
              <a:t>делать и </a:t>
            </a:r>
            <a:r>
              <a:rPr lang="ru-RU" sz="15000" b="1" dirty="0" smtClean="0">
                <a:solidFill>
                  <a:srgbClr val="FFFF00"/>
                </a:solidFill>
              </a:rPr>
              <a:t>ДЕЛАТЬ</a:t>
            </a:r>
            <a:endParaRPr lang="ru-RU" sz="1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4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>
                <a:solidFill>
                  <a:srgbClr val="FFFF00"/>
                </a:solidFill>
              </a:rPr>
              <a:t>Концентрация на главном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ЗАГРУЖАЙТЕ СЕБЯ РАБОТОЙ 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0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>
                <a:solidFill>
                  <a:srgbClr val="FFFF00"/>
                </a:solidFill>
              </a:rPr>
              <a:t>Концентрация на главном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ФОКУСИРУЙТЕСЬ НА ПРЕИМУЩЕСТВАХ 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9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Disco\IOS_Online\+Мероприятия\2024\04\Презентация шаблон\Фото лидеров\Презентации бизнес-форм апрель_Монтажная область 1 копия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70096" cy="290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2808" y="10641179"/>
            <a:ext cx="44644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>
                <a:solidFill>
                  <a:srgbClr val="CC9900"/>
                </a:solidFill>
              </a:rPr>
              <a:t>СПАСИБО ЗА ВНИМАНИЕ!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670096" cy="290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909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10321</TotalTime>
  <Words>41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 Концентрация на главном </vt:lpstr>
      <vt:lpstr>Концентрация на главном</vt:lpstr>
      <vt:lpstr>Концентрация на главном</vt:lpstr>
      <vt:lpstr>Концентрация на главном</vt:lpstr>
      <vt:lpstr>Концентрация на главном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Krupin</cp:lastModifiedBy>
  <cp:revision>123</cp:revision>
  <dcterms:created xsi:type="dcterms:W3CDTF">2023-08-03T10:24:01Z</dcterms:created>
  <dcterms:modified xsi:type="dcterms:W3CDTF">2024-04-24T12:13:09Z</dcterms:modified>
</cp:coreProperties>
</file>