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7" r:id="rId4"/>
    <p:sldId id="271" r:id="rId5"/>
    <p:sldId id="270" r:id="rId6"/>
    <p:sldId id="269" r:id="rId7"/>
    <p:sldId id="268" r:id="rId8"/>
    <p:sldId id="266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603" y="6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-26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0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33C7A-18FF-473B-846E-91803346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B4603-1B4E-47DF-85F3-FEF6B03BA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B6B2E1-A118-461F-87F8-D1BBAAD0D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5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AAAE8-7D21-42BA-B474-BE7E8319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C95F04-939D-4872-B1C3-63F553C2A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" y="0"/>
            <a:ext cx="9104874" cy="5122488"/>
          </a:xfrm>
        </p:spPr>
      </p:pic>
    </p:spTree>
    <p:extLst>
      <p:ext uri="{BB962C8B-B14F-4D97-AF65-F5344CB8AC3E}">
        <p14:creationId xmlns:p14="http://schemas.microsoft.com/office/powerpoint/2010/main" val="150665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95D38-4156-4729-B76F-EECE96A6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ECA9A9F-BD06-470F-88F0-E2DE6A627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" y="0"/>
            <a:ext cx="9129254" cy="5136204"/>
          </a:xfrm>
        </p:spPr>
      </p:pic>
    </p:spTree>
    <p:extLst>
      <p:ext uri="{BB962C8B-B14F-4D97-AF65-F5344CB8AC3E}">
        <p14:creationId xmlns:p14="http://schemas.microsoft.com/office/powerpoint/2010/main" val="170870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E74E9-1246-46B9-8BB8-5C9DE6D5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21EA4-0E45-4807-8548-7BC873562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6A3894-B49D-49EA-B17A-3A9062C79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3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2523E-9CC9-4B7B-95DA-BB245FF5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83EE76-10C1-47E7-8B50-3B1C8EEB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17A0D-618D-4AC2-8464-610162EF5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2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6FDAF-7A59-48FF-A623-F59AA325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0A46FF-389C-4C10-923E-15037CD4F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900A9F-62AE-4BD8-877F-D8E2C390C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9582"/>
            <a:ext cx="8928992" cy="360040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АРГО 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и горы покорять!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38859"/>
            <a:ext cx="3422830" cy="34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63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</Words>
  <Application>Microsoft Office PowerPoint</Application>
  <PresentationFormat>Экран (16:9)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Хида Волкова</dc:creator>
  <cp:lastModifiedBy>Суворова Марина</cp:lastModifiedBy>
  <cp:revision>18</cp:revision>
  <dcterms:created xsi:type="dcterms:W3CDTF">2024-02-08T12:06:58Z</dcterms:created>
  <dcterms:modified xsi:type="dcterms:W3CDTF">2024-04-24T06:38:47Z</dcterms:modified>
</cp:coreProperties>
</file>