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2" r:id="rId4"/>
    <p:sldId id="257" r:id="rId5"/>
    <p:sldId id="260" r:id="rId6"/>
    <p:sldId id="263" r:id="rId7"/>
    <p:sldId id="264" r:id="rId8"/>
    <p:sldId id="265" r:id="rId9"/>
    <p:sldId id="266" r:id="rId10"/>
    <p:sldId id="267" r:id="rId11"/>
  </p:sldIdLst>
  <p:sldSz cx="51206400" cy="28803600"/>
  <p:notesSz cx="6858000" cy="9144000"/>
  <p:defaultTextStyle>
    <a:defPPr>
      <a:defRPr lang="ru-RU"/>
    </a:defPPr>
    <a:lvl1pPr marL="0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9852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9703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9555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9406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9258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9109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8961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8812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074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8289"/>
    <a:srgbClr val="E30613"/>
    <a:srgbClr val="008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A6709E-2C2D-43D0-9412-B96A2D0DAD62}" v="1466" dt="2024-04-19T08:36:34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1602" y="-1032"/>
      </p:cViewPr>
      <p:guideLst>
        <p:guide orient="horz" pos="9074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F42E3-C285-4D09-A919-81DB01D11F4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F9404-7DE7-49DF-B0AD-7402A94D2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9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DA82B-8DC8-4E8C-874F-0E6F31C05A1B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6D234-288C-4CBC-AD5E-B70A39626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5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829852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3659703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5489555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7319406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9149258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0979109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808961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638812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0480" y="8947806"/>
            <a:ext cx="43525440" cy="617410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0960" y="16322038"/>
            <a:ext cx="35844480" cy="73609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9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9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8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\\Disco\IOS_Online\+Мероприятия\2024\04\Презентация шаблон\Фото лидеров\Презентации бизнес-форм апрель_Монтажная область 1 копия 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" y="-1"/>
            <a:ext cx="51583933" cy="290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 userDrawn="1"/>
        </p:nvSpPr>
        <p:spPr>
          <a:xfrm>
            <a:off x="3021491" y="-152246"/>
            <a:ext cx="6048672" cy="2831756"/>
          </a:xfrm>
          <a:prstGeom prst="rect">
            <a:avLst/>
          </a:prstGeom>
          <a:noFill/>
        </p:spPr>
        <p:txBody>
          <a:bodyPr wrap="square" lIns="365970" tIns="182985" rIns="365970" bIns="182985" rtlCol="0">
            <a:spAutoFit/>
          </a:bodyPr>
          <a:lstStyle/>
          <a:p>
            <a:r>
              <a:rPr lang="ru-RU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БИЗНЕС </a:t>
            </a:r>
            <a:br>
              <a:rPr lang="ru-RU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СРЕДА</a:t>
            </a:r>
          </a:p>
        </p:txBody>
      </p:sp>
      <p:pic>
        <p:nvPicPr>
          <p:cNvPr id="8" name="Picture 2" descr="\\Disco\IOS_Online\+Мероприятия\2024\04\Презентация шаблон\Фото лидеров\Презентации бизнес-форм апрель_Монтажная область 1 копия 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" y="-1"/>
            <a:ext cx="51583933" cy="290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0" y="1153481"/>
            <a:ext cx="46085760" cy="4800598"/>
          </a:xfrm>
          <a:prstGeom prst="rect">
            <a:avLst/>
          </a:prstGeom>
        </p:spPr>
        <p:txBody>
          <a:bodyPr vert="horz" lIns="365970" tIns="182985" rIns="365970" bIns="18298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60320" y="6720848"/>
            <a:ext cx="46085760" cy="19009046"/>
          </a:xfrm>
          <a:prstGeom prst="rect">
            <a:avLst/>
          </a:prstGeom>
        </p:spPr>
        <p:txBody>
          <a:bodyPr vert="horz" lIns="365970" tIns="182985" rIns="365970" bIns="18298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60320" y="26696682"/>
            <a:ext cx="11948160" cy="1533527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495520" y="26696682"/>
            <a:ext cx="16215360" cy="1533527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6697920" y="26696682"/>
            <a:ext cx="11948160" cy="1533527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3659703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2389" indent="-1372389" algn="l" defTabSz="3659703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3509" indent="-1143657" algn="l" defTabSz="3659703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4629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4480" indent="-914926" algn="l" defTabSz="3659703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34332" indent="-914926" algn="l" defTabSz="3659703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64184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94035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23887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53738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9852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9703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9555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9406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9258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9109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8961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8812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4" name="Picture 2" descr="\\Disco\IOS_Online\+Мероприятия\2024\04\Презентация шаблон\Фото лидеров\Презентации бизнес-форм апрель_Монтажная область 1 копия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" y="144016"/>
            <a:ext cx="51205334" cy="28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84315" y="14634211"/>
            <a:ext cx="33076478" cy="1055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0" b="1" dirty="0" err="1">
                <a:solidFill>
                  <a:srgbClr val="CC9900"/>
                </a:solidFill>
              </a:rPr>
              <a:t>Промоушен</a:t>
            </a:r>
            <a:r>
              <a:rPr lang="ru-RU" sz="20000" b="1" dirty="0">
                <a:solidFill>
                  <a:srgbClr val="CC9900"/>
                </a:solidFill>
              </a:rPr>
              <a:t> – усилитель мотивации</a:t>
            </a:r>
          </a:p>
          <a:p>
            <a:pPr algn="r"/>
            <a:r>
              <a:rPr lang="ru-RU" sz="10000" b="1" dirty="0">
                <a:solidFill>
                  <a:srgbClr val="CC9900"/>
                </a:solidFill>
              </a:rPr>
              <a:t/>
            </a:r>
            <a:br>
              <a:rPr lang="ru-RU" sz="10000" b="1" dirty="0">
                <a:solidFill>
                  <a:srgbClr val="CC9900"/>
                </a:solidFill>
              </a:rPr>
            </a:br>
            <a:r>
              <a:rPr lang="ru-RU" sz="18000" b="1" dirty="0">
                <a:solidFill>
                  <a:schemeClr val="bg1"/>
                </a:solidFill>
              </a:rPr>
              <a:t>Пронина </a:t>
            </a:r>
            <a:r>
              <a:rPr lang="ru-RU" sz="18000" b="1" dirty="0" err="1">
                <a:solidFill>
                  <a:schemeClr val="bg1"/>
                </a:solidFill>
              </a:rPr>
              <a:t>Флюра</a:t>
            </a:r>
            <a:r>
              <a:rPr lang="ru-RU" sz="18000" b="1" dirty="0">
                <a:solidFill>
                  <a:schemeClr val="bg1"/>
                </a:solidFill>
              </a:rPr>
              <a:t> (Казань)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776" y="9577263"/>
            <a:ext cx="15120000" cy="15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787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1670096" cy="2906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74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289142-BBE1-6DBF-ADD8-0952636D3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9469" y="4824736"/>
            <a:ext cx="22369550" cy="3514031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cs typeface="Calibri"/>
              </a:rPr>
              <a:t>МОЯ ИСТОРИЯ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5EAD0B2-191F-780D-5B4D-E9C7521C6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3286" y="8569152"/>
            <a:ext cx="29526807" cy="16797598"/>
          </a:xfrm>
        </p:spPr>
        <p:txBody>
          <a:bodyPr vert="horz" lIns="365970" tIns="182985" rIns="365970" bIns="182985" rtlCol="0" anchor="t">
            <a:normAutofit/>
          </a:bodyPr>
          <a:lstStyle/>
          <a:p>
            <a:pPr algn="l"/>
            <a:r>
              <a:rPr lang="ru-RU" sz="12000" b="1" dirty="0">
                <a:solidFill>
                  <a:schemeClr val="bg1"/>
                </a:solidFill>
              </a:rPr>
              <a:t>• </a:t>
            </a:r>
            <a:r>
              <a:rPr lang="en-US" sz="12000" b="1" dirty="0" err="1">
                <a:solidFill>
                  <a:schemeClr val="bg1"/>
                </a:solidFill>
              </a:rPr>
              <a:t>Предприятие</a:t>
            </a:r>
            <a:r>
              <a:rPr lang="en-US" sz="12000" b="1" dirty="0">
                <a:solidFill>
                  <a:schemeClr val="bg1"/>
                </a:solidFill>
              </a:rPr>
              <a:t> - 20 </a:t>
            </a:r>
            <a:r>
              <a:rPr lang="en-US" sz="12000" b="1" dirty="0" err="1">
                <a:solidFill>
                  <a:schemeClr val="bg1"/>
                </a:solidFill>
              </a:rPr>
              <a:t>лет</a:t>
            </a:r>
            <a:endParaRPr lang="ru-RU" sz="12000" b="1" dirty="0">
              <a:solidFill>
                <a:schemeClr val="bg1"/>
              </a:solidFill>
              <a:cs typeface="Calibri"/>
            </a:endParaRPr>
          </a:p>
          <a:p>
            <a:pPr algn="l"/>
            <a:r>
              <a:rPr lang="ru-RU" sz="12000" b="1" dirty="0" smtClean="0">
                <a:solidFill>
                  <a:schemeClr val="bg1"/>
                </a:solidFill>
              </a:rPr>
              <a:t>•</a:t>
            </a:r>
            <a:r>
              <a:rPr lang="ru-RU" sz="12000" b="1" dirty="0">
                <a:solidFill>
                  <a:schemeClr val="bg1"/>
                </a:solidFill>
              </a:rPr>
              <a:t> </a:t>
            </a:r>
            <a:r>
              <a:rPr lang="en-US" sz="12000" b="1" dirty="0" err="1">
                <a:solidFill>
                  <a:schemeClr val="bg1"/>
                </a:solidFill>
              </a:rPr>
              <a:t>Рынок</a:t>
            </a:r>
            <a:r>
              <a:rPr lang="en-US" sz="12000" b="1" dirty="0">
                <a:solidFill>
                  <a:schemeClr val="bg1"/>
                </a:solidFill>
              </a:rPr>
              <a:t> - 15 </a:t>
            </a:r>
            <a:r>
              <a:rPr lang="en-US" sz="12000" b="1" dirty="0" err="1">
                <a:solidFill>
                  <a:schemeClr val="bg1"/>
                </a:solidFill>
              </a:rPr>
              <a:t>лет</a:t>
            </a:r>
            <a:endParaRPr lang="ru-RU" sz="12000" b="1" dirty="0">
              <a:solidFill>
                <a:schemeClr val="bg1"/>
              </a:solidFill>
              <a:cs typeface="Calibri"/>
            </a:endParaRPr>
          </a:p>
          <a:p>
            <a:pPr algn="l"/>
            <a:r>
              <a:rPr lang="ru-RU" sz="12000" b="1" dirty="0" smtClean="0">
                <a:solidFill>
                  <a:schemeClr val="bg1"/>
                </a:solidFill>
                <a:ea typeface="+mn-lt"/>
                <a:cs typeface="+mn-lt"/>
              </a:rPr>
              <a:t>• </a:t>
            </a:r>
            <a:r>
              <a:rPr lang="ru-RU" sz="12000" b="1" dirty="0">
                <a:solidFill>
                  <a:schemeClr val="bg1"/>
                </a:solidFill>
                <a:ea typeface="+mn-lt"/>
                <a:cs typeface="+mn-lt"/>
              </a:rPr>
              <a:t>12-летие в Санкт-Петербурге</a:t>
            </a:r>
            <a:endParaRPr lang="ru-RU" sz="12000" b="1" dirty="0">
              <a:solidFill>
                <a:schemeClr val="bg1"/>
              </a:solidFill>
              <a:cs typeface="Calibri"/>
            </a:endParaRPr>
          </a:p>
          <a:p>
            <a:pPr algn="l"/>
            <a:r>
              <a:rPr lang="ru-RU" sz="12000" b="1" dirty="0" smtClean="0">
                <a:solidFill>
                  <a:schemeClr val="bg1"/>
                </a:solidFill>
                <a:ea typeface="+mn-lt"/>
                <a:cs typeface="+mn-lt"/>
              </a:rPr>
              <a:t>• </a:t>
            </a:r>
            <a:r>
              <a:rPr lang="ru-RU" sz="12000" b="1" dirty="0">
                <a:solidFill>
                  <a:schemeClr val="bg1"/>
                </a:solidFill>
                <a:ea typeface="+mn-lt"/>
                <a:cs typeface="+mn-lt"/>
              </a:rPr>
              <a:t>Вера и доверие</a:t>
            </a:r>
          </a:p>
          <a:p>
            <a:pPr algn="l"/>
            <a:r>
              <a:rPr lang="ru-RU" sz="12000" b="1" dirty="0" smtClean="0">
                <a:solidFill>
                  <a:schemeClr val="bg1"/>
                </a:solidFill>
                <a:ea typeface="+mn-lt"/>
                <a:cs typeface="+mn-lt"/>
              </a:rPr>
              <a:t>• </a:t>
            </a:r>
            <a:r>
              <a:rPr lang="ru-RU" sz="12000" b="1" dirty="0">
                <a:solidFill>
                  <a:schemeClr val="bg1"/>
                </a:solidFill>
                <a:ea typeface="+mn-lt"/>
                <a:cs typeface="+mn-lt"/>
              </a:rPr>
              <a:t>"Велосипед + Попугай"</a:t>
            </a:r>
          </a:p>
          <a:p>
            <a:pPr algn="l"/>
            <a:r>
              <a:rPr lang="ru-RU" sz="12000" b="1" dirty="0" smtClean="0">
                <a:solidFill>
                  <a:schemeClr val="bg1"/>
                </a:solidFill>
                <a:ea typeface="+mn-lt"/>
                <a:cs typeface="+mn-lt"/>
              </a:rPr>
              <a:t>• </a:t>
            </a:r>
            <a:r>
              <a:rPr lang="ru-RU" sz="12000" b="1" dirty="0">
                <a:solidFill>
                  <a:schemeClr val="bg1"/>
                </a:solidFill>
                <a:ea typeface="+mn-lt"/>
                <a:cs typeface="+mn-lt"/>
              </a:rPr>
              <a:t>Арго - мое любимое дело</a:t>
            </a:r>
            <a:endParaRPr lang="ru-RU" sz="120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Рисунок 3" descr="Изображение выглядит как на открытом воздухе, небо, колесо, птиц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F258128-0DED-0C5C-2027-8F1532F56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3701" y="671946"/>
            <a:ext cx="16058283" cy="2563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7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AD08E0-D22A-A444-949A-88476E03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824" y="5112768"/>
            <a:ext cx="30540961" cy="613063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cs typeface="Calibri"/>
              </a:rPr>
              <a:t>ПРОМОУШЕНЫ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CFC954-3A8F-BB5A-19B0-C88428A72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864" y="10153328"/>
            <a:ext cx="26354928" cy="21378175"/>
          </a:xfrm>
        </p:spPr>
        <p:txBody>
          <a:bodyPr vert="horz" lIns="365970" tIns="182985" rIns="365970" bIns="182985" rtlCol="0" anchor="t">
            <a:normAutofit/>
          </a:bodyPr>
          <a:lstStyle/>
          <a:p>
            <a:pPr marL="0" indent="0">
              <a:buNone/>
            </a:pPr>
            <a:r>
              <a:rPr lang="ru-RU" sz="11000" b="1" dirty="0">
                <a:solidFill>
                  <a:schemeClr val="bg1"/>
                </a:solidFill>
                <a:latin typeface="+mj-lt"/>
                <a:cs typeface="Times New Roman"/>
              </a:rPr>
              <a:t>•  Египет-первая вдохновляющая поездка</a:t>
            </a:r>
            <a:br>
              <a:rPr lang="ru-RU" sz="11000" b="1" dirty="0">
                <a:solidFill>
                  <a:schemeClr val="bg1"/>
                </a:solidFill>
                <a:latin typeface="+mj-lt"/>
                <a:cs typeface="Times New Roman"/>
              </a:rPr>
            </a:br>
            <a:r>
              <a:rPr lang="ru-RU" sz="11000" b="1" dirty="0">
                <a:solidFill>
                  <a:schemeClr val="bg1"/>
                </a:solidFill>
                <a:latin typeface="+mj-lt"/>
                <a:cs typeface="Times New Roman"/>
              </a:rPr>
              <a:t>•  Египет</a:t>
            </a:r>
            <a:br>
              <a:rPr lang="ru-RU" sz="11000" b="1" dirty="0">
                <a:solidFill>
                  <a:schemeClr val="bg1"/>
                </a:solidFill>
                <a:latin typeface="+mj-lt"/>
                <a:cs typeface="Times New Roman"/>
              </a:rPr>
            </a:br>
            <a:r>
              <a:rPr lang="ru-RU" sz="11000" b="1" dirty="0">
                <a:solidFill>
                  <a:schemeClr val="bg1"/>
                </a:solidFill>
                <a:latin typeface="+mj-lt"/>
                <a:cs typeface="Times New Roman"/>
              </a:rPr>
              <a:t>•  Турция - 3 раза</a:t>
            </a:r>
            <a:br>
              <a:rPr lang="ru-RU" sz="11000" b="1" dirty="0">
                <a:solidFill>
                  <a:schemeClr val="bg1"/>
                </a:solidFill>
                <a:latin typeface="+mj-lt"/>
                <a:cs typeface="Times New Roman"/>
              </a:rPr>
            </a:br>
            <a:r>
              <a:rPr lang="ru-RU" sz="11000" b="1" dirty="0">
                <a:solidFill>
                  <a:schemeClr val="bg1"/>
                </a:solidFill>
                <a:latin typeface="+mj-lt"/>
                <a:cs typeface="Times New Roman"/>
              </a:rPr>
              <a:t>•  Алтай-6 раз</a:t>
            </a:r>
            <a:br>
              <a:rPr lang="ru-RU" sz="11000" b="1" dirty="0">
                <a:solidFill>
                  <a:schemeClr val="bg1"/>
                </a:solidFill>
                <a:latin typeface="+mj-lt"/>
                <a:cs typeface="Times New Roman"/>
              </a:rPr>
            </a:br>
            <a:r>
              <a:rPr lang="ru-RU" sz="11000" b="1" dirty="0">
                <a:solidFill>
                  <a:schemeClr val="bg1"/>
                </a:solidFill>
                <a:latin typeface="+mj-lt"/>
                <a:cs typeface="Times New Roman"/>
              </a:rPr>
              <a:t>•  Индия</a:t>
            </a:r>
            <a:br>
              <a:rPr lang="ru-RU" sz="11000" b="1" dirty="0">
                <a:solidFill>
                  <a:schemeClr val="bg1"/>
                </a:solidFill>
                <a:latin typeface="+mj-lt"/>
                <a:cs typeface="Times New Roman"/>
              </a:rPr>
            </a:br>
            <a:r>
              <a:rPr lang="ru-RU" sz="11000" b="1" dirty="0">
                <a:solidFill>
                  <a:schemeClr val="bg1"/>
                </a:solidFill>
                <a:latin typeface="+mj-lt"/>
                <a:cs typeface="Times New Roman"/>
              </a:rPr>
              <a:t>•  Китай</a:t>
            </a:r>
            <a:br>
              <a:rPr lang="ru-RU" sz="11000" b="1" dirty="0">
                <a:solidFill>
                  <a:schemeClr val="bg1"/>
                </a:solidFill>
                <a:latin typeface="+mj-lt"/>
                <a:cs typeface="Times New Roman"/>
              </a:rPr>
            </a:br>
            <a:r>
              <a:rPr lang="ru-RU" sz="11000" b="1" dirty="0">
                <a:solidFill>
                  <a:schemeClr val="bg1"/>
                </a:solidFill>
                <a:latin typeface="+mj-lt"/>
                <a:cs typeface="Times New Roman"/>
              </a:rPr>
              <a:t>•  Италия</a:t>
            </a:r>
            <a:br>
              <a:rPr lang="ru-RU" sz="11000" b="1" dirty="0">
                <a:solidFill>
                  <a:schemeClr val="bg1"/>
                </a:solidFill>
                <a:latin typeface="+mj-lt"/>
                <a:cs typeface="Times New Roman"/>
              </a:rPr>
            </a:br>
            <a:r>
              <a:rPr lang="ru-RU" sz="11000" b="1" dirty="0">
                <a:solidFill>
                  <a:schemeClr val="bg1"/>
                </a:solidFill>
                <a:latin typeface="+mj-lt"/>
                <a:cs typeface="Times New Roman"/>
              </a:rPr>
              <a:t>•  Лимузины...</a:t>
            </a:r>
            <a:br>
              <a:rPr lang="ru-RU" sz="11000" b="1" dirty="0">
                <a:solidFill>
                  <a:schemeClr val="bg1"/>
                </a:solidFill>
                <a:latin typeface="+mj-lt"/>
                <a:cs typeface="Times New Roman"/>
              </a:rPr>
            </a:br>
            <a:r>
              <a:rPr lang="ru-RU" sz="11000" b="1" dirty="0">
                <a:solidFill>
                  <a:schemeClr val="bg1"/>
                </a:solidFill>
                <a:latin typeface="+mj-lt"/>
                <a:cs typeface="Times New Roman"/>
              </a:rPr>
              <a:t>•  Денежные призы...</a:t>
            </a:r>
            <a:endParaRPr lang="ru-RU" sz="11000" b="1" dirty="0">
              <a:solidFill>
                <a:schemeClr val="bg1"/>
              </a:solidFill>
              <a:latin typeface="+mj-lt"/>
              <a:cs typeface="Calibri"/>
            </a:endParaRPr>
          </a:p>
          <a:p>
            <a:pPr marL="0" indent="0">
              <a:buNone/>
            </a:pPr>
            <a:r>
              <a:rPr lang="en-US" sz="11000" b="1" dirty="0">
                <a:latin typeface="+mj-lt"/>
              </a:rPr>
              <a:t/>
            </a:r>
            <a:br>
              <a:rPr lang="en-US" sz="11000" b="1" dirty="0">
                <a:latin typeface="+mj-lt"/>
              </a:rPr>
            </a:br>
            <a:endParaRPr lang="en-US" sz="11000" b="1" dirty="0">
              <a:latin typeface="+mj-lt"/>
              <a:cs typeface="Calibri"/>
            </a:endParaRPr>
          </a:p>
        </p:txBody>
      </p:sp>
      <p:pic>
        <p:nvPicPr>
          <p:cNvPr id="4" name="Рисунок 3" descr="Изображение выглядит как одежда, Человеческое лицо, человек, улыб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85E8B06-47A2-160A-AF4C-C0698D80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1912" y="838202"/>
            <a:ext cx="18620507" cy="2484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71373" y="-3127575"/>
            <a:ext cx="29460307" cy="1086889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cs typeface="Calibri"/>
              </a:rPr>
              <a:t>ПОДАРОЧНЫЕ ПУТЕШЕСТВИЯ</a:t>
            </a:r>
          </a:p>
        </p:txBody>
      </p:sp>
      <p:pic>
        <p:nvPicPr>
          <p:cNvPr id="4" name="Объект 3" descr="Изображение выглядит как одежда, человек, плать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E013E493-5814-77A3-D126-A720D6ECB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18" t="6831" r="16000" b="5191"/>
          <a:stretch/>
        </p:blipFill>
        <p:spPr>
          <a:xfrm>
            <a:off x="11575474" y="6236244"/>
            <a:ext cx="8021791" cy="13116933"/>
          </a:xfrm>
        </p:spPr>
      </p:pic>
      <p:pic>
        <p:nvPicPr>
          <p:cNvPr id="5" name="Рисунок 4" descr="Изображение выглядит как текст, на открытом воздухе, пальма,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F6CAF7F0-9B92-2E07-4DA1-86F1AECDE9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79" t="18506" r="16475" b="3438"/>
          <a:stretch/>
        </p:blipFill>
        <p:spPr>
          <a:xfrm>
            <a:off x="2473037" y="6224243"/>
            <a:ext cx="8035650" cy="11307593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Человеческое лицо, человек, девоч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A2F0E4A-2D92-A1D8-4C0C-81F146E5E7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30" t="22555" r="-1039" b="27745"/>
          <a:stretch/>
        </p:blipFill>
        <p:spPr>
          <a:xfrm>
            <a:off x="34851111" y="15011401"/>
            <a:ext cx="15753311" cy="11142732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Человеческое лицо, человек, солнцезащитные очки&#10;&#10;Автоматически созданное описание">
            <a:extLst>
              <a:ext uri="{FF2B5EF4-FFF2-40B4-BE49-F238E27FC236}">
                <a16:creationId xmlns="" xmlns:a16="http://schemas.microsoft.com/office/drawing/2014/main" id="{7BF2077A-B527-4B8B-E050-ECED9A969C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94" t="21602" r="-3309" b="36408"/>
          <a:stretch/>
        </p:blipFill>
        <p:spPr>
          <a:xfrm>
            <a:off x="2182090" y="17879290"/>
            <a:ext cx="9354569" cy="8596787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ческое лицо, человек, одежда, улыб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61A1BE1-F04A-34FA-4307-E2E13AFB8C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64" t="2755" r="-5455" b="34153"/>
          <a:stretch/>
        </p:blipFill>
        <p:spPr>
          <a:xfrm>
            <a:off x="20262273" y="4249881"/>
            <a:ext cx="14547283" cy="12150602"/>
          </a:xfrm>
          <a:prstGeom prst="rect">
            <a:avLst/>
          </a:prstGeom>
        </p:spPr>
      </p:pic>
      <p:pic>
        <p:nvPicPr>
          <p:cNvPr id="9" name="Рисунок 8" descr="Изображение выглядит как транспортное средство, Наземный транспорт, человек, одеж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6A962023-6642-AE4C-FA8C-93860E874C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4" t="22404" r="-1455" b="25683"/>
          <a:stretch/>
        </p:blipFill>
        <p:spPr>
          <a:xfrm>
            <a:off x="20262274" y="16798637"/>
            <a:ext cx="14256337" cy="965716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дежда, дом, строительство,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E52073A6-E516-1E70-21EA-F6DAB4E581B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266" t="33498" r="-1566" b="29538"/>
          <a:stretch/>
        </p:blipFill>
        <p:spPr>
          <a:xfrm>
            <a:off x="34560166" y="4246418"/>
            <a:ext cx="16065487" cy="1032642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ол, Мобильный телефон, в помещении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B04279F7-630D-2E27-3AFF-8C866091A44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317" r="15966" b="14907"/>
          <a:stretch/>
        </p:blipFill>
        <p:spPr>
          <a:xfrm>
            <a:off x="12863943" y="19791217"/>
            <a:ext cx="5403283" cy="638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9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3738" y="1153481"/>
            <a:ext cx="35362342" cy="430183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cs typeface="Calibri"/>
              </a:rPr>
              <a:t>МОИ ЕЖЕМЕСЯЧНЫЕ ПРОМОУШЕНЫ ДЛЯ СТРУКТУРЫ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8512" y="8569152"/>
            <a:ext cx="46085760" cy="19009046"/>
          </a:xfrm>
        </p:spPr>
        <p:txBody>
          <a:bodyPr vert="horz" lIns="365970" tIns="182985" rIns="365970" bIns="182985" rtlCol="0" anchor="t">
            <a:normAutofit/>
          </a:bodyPr>
          <a:lstStyle/>
          <a:p>
            <a:pPr marL="1372235" indent="-1372235"/>
            <a:r>
              <a:rPr lang="ru-RU" b="1" dirty="0">
                <a:solidFill>
                  <a:schemeClr val="bg1"/>
                </a:solidFill>
                <a:cs typeface="Calibri"/>
              </a:rPr>
              <a:t>Л.О.=200 , 2 </a:t>
            </a:r>
            <a:r>
              <a:rPr lang="ru-RU" b="1" dirty="0" smtClean="0">
                <a:solidFill>
                  <a:schemeClr val="bg1"/>
                </a:solidFill>
                <a:cs typeface="Calibri"/>
              </a:rPr>
              <a:t>нов. </a:t>
            </a:r>
            <a:r>
              <a:rPr lang="ru-RU" b="1" dirty="0">
                <a:solidFill>
                  <a:schemeClr val="bg1"/>
                </a:solidFill>
                <a:cs typeface="Calibri"/>
              </a:rPr>
              <a:t>с Л.О.=200</a:t>
            </a:r>
          </a:p>
          <a:p>
            <a:pPr marL="1372235" indent="-1372235"/>
            <a:r>
              <a:rPr lang="ru-RU" b="1" dirty="0">
                <a:solidFill>
                  <a:schemeClr val="bg1"/>
                </a:solidFill>
                <a:cs typeface="Calibri"/>
              </a:rPr>
              <a:t>Для Руководителей:</a:t>
            </a:r>
          </a:p>
          <a:p>
            <a:pPr marL="1372235" indent="-1372235"/>
            <a:r>
              <a:rPr lang="ru-RU" b="1" dirty="0">
                <a:solidFill>
                  <a:schemeClr val="bg1"/>
                </a:solidFill>
                <a:cs typeface="Calibri"/>
              </a:rPr>
              <a:t>Л.О.=200, Г.О.=500 , нов. с Л.О.=200</a:t>
            </a:r>
          </a:p>
          <a:p>
            <a:pPr marL="1372235" indent="-1372235"/>
            <a:r>
              <a:rPr lang="ru-RU" b="1" dirty="0">
                <a:solidFill>
                  <a:schemeClr val="bg1"/>
                </a:solidFill>
                <a:cs typeface="Calibri"/>
              </a:rPr>
              <a:t>Л.О.=200, Г.О.=1500, нов. с Л.О.=200</a:t>
            </a:r>
          </a:p>
          <a:p>
            <a:pPr marL="1372235" indent="-1372235"/>
            <a:r>
              <a:rPr lang="ru-RU" b="1" dirty="0">
                <a:solidFill>
                  <a:schemeClr val="bg1"/>
                </a:solidFill>
                <a:cs typeface="Calibri"/>
              </a:rPr>
              <a:t>Л.О.=200, Г.О.=500</a:t>
            </a:r>
          </a:p>
          <a:p>
            <a:pPr marL="1372235" indent="-1372235"/>
            <a:r>
              <a:rPr lang="ru-RU" b="1" dirty="0">
                <a:solidFill>
                  <a:schemeClr val="bg1"/>
                </a:solidFill>
                <a:cs typeface="Calibri"/>
              </a:rPr>
              <a:t>Для новичков:</a:t>
            </a:r>
          </a:p>
          <a:p>
            <a:pPr marL="1372235" indent="-1372235"/>
            <a:r>
              <a:rPr lang="ru-RU" b="1" dirty="0">
                <a:solidFill>
                  <a:schemeClr val="bg1"/>
                </a:solidFill>
                <a:cs typeface="Calibri"/>
              </a:rPr>
              <a:t>Л.О.=200</a:t>
            </a:r>
          </a:p>
        </p:txBody>
      </p:sp>
      <p:pic>
        <p:nvPicPr>
          <p:cNvPr id="4" name="Рисунок 3" descr="Изображение выглядит как в помещении, одежда, текст, сте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C168517-472A-BB06-CD06-957D7889B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33" r="-2182" b="-273"/>
          <a:stretch/>
        </p:blipFill>
        <p:spPr>
          <a:xfrm>
            <a:off x="30944126" y="5950527"/>
            <a:ext cx="18537390" cy="2013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4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66016F-D44A-D0A9-50B1-9CA077D8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6247" y="1153481"/>
            <a:ext cx="35029833" cy="46759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cs typeface="Calibri"/>
              </a:rPr>
              <a:t>МОИ ИНДИВИДУАЛЬНЫЕ ПРОМОУШЕНЫ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5CB2D8-8430-3DB5-E86F-599EBBACD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0" y="7552121"/>
            <a:ext cx="46085760" cy="19009046"/>
          </a:xfrm>
          <a:noFill/>
        </p:spPr>
        <p:txBody>
          <a:bodyPr vert="horz" lIns="365970" tIns="182985" rIns="365970" bIns="182985" rtlCol="0" anchor="t">
            <a:normAutofit/>
          </a:bodyPr>
          <a:lstStyle/>
          <a:p>
            <a:pPr marL="1372235" indent="-1372235"/>
            <a:r>
              <a:rPr lang="ru-RU" b="1" dirty="0">
                <a:solidFill>
                  <a:schemeClr val="bg1"/>
                </a:solidFill>
                <a:cs typeface="Calibri"/>
              </a:rPr>
              <a:t>Л.О.=200, Г.О.=1500, О.О.=2500, </a:t>
            </a:r>
            <a:endParaRPr lang="ru-RU" sz="9600" b="1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cs typeface="Calibri"/>
              </a:rPr>
              <a:t>    3 нов. с Л.О.=200</a:t>
            </a:r>
            <a:endParaRPr lang="ru-RU" sz="9600" b="1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ru-RU" sz="9600" b="1" dirty="0">
                <a:solidFill>
                  <a:schemeClr val="bg1"/>
                </a:solidFill>
                <a:cs typeface="Calibri"/>
              </a:rPr>
              <a:t>   </a:t>
            </a:r>
          </a:p>
          <a:p>
            <a:pPr marL="1372235" indent="-1372235"/>
            <a:r>
              <a:rPr lang="ru-RU" b="1" dirty="0">
                <a:solidFill>
                  <a:schemeClr val="bg1"/>
                </a:solidFill>
                <a:cs typeface="Calibri"/>
              </a:rPr>
              <a:t>Л.О.=200. Г.О.=500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cs typeface="Calibri"/>
              </a:rPr>
              <a:t>    3 нов. с Л.О.=50</a:t>
            </a: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cs typeface="Calibri"/>
              </a:rPr>
              <a:t>    Л.О.=200, Г.О.=1500</a:t>
            </a:r>
          </a:p>
        </p:txBody>
      </p:sp>
      <p:pic>
        <p:nvPicPr>
          <p:cNvPr id="4" name="Рисунок 3" descr="Изображение выглядит как одежда, человек, Человеческое лицо, улыб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458854E-B9D5-FEEE-BA03-08847597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529" y="6837219"/>
            <a:ext cx="13189527" cy="9518072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человек, в помещении, Человеческое лицо&#10;&#10;Автоматически созданное описание">
            <a:extLst>
              <a:ext uri="{FF2B5EF4-FFF2-40B4-BE49-F238E27FC236}">
                <a16:creationId xmlns="" xmlns:a16="http://schemas.microsoft.com/office/drawing/2014/main" id="{5DF5337C-EC80-4758-1A93-A6C0702A0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21237" r="21624" b="3324"/>
          <a:stretch/>
        </p:blipFill>
        <p:spPr>
          <a:xfrm>
            <a:off x="19082474" y="12198926"/>
            <a:ext cx="9302497" cy="14026536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человек, в помещении, Человеческое лицо&#10;&#10;Автоматически созданное описание">
            <a:extLst>
              <a:ext uri="{FF2B5EF4-FFF2-40B4-BE49-F238E27FC236}">
                <a16:creationId xmlns="" xmlns:a16="http://schemas.microsoft.com/office/drawing/2014/main" id="{EB0E53EA-6F32-35F8-ACFC-A28DAEDE9E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986" r="11374" b="340"/>
          <a:stretch/>
        </p:blipFill>
        <p:spPr>
          <a:xfrm>
            <a:off x="42849079" y="16369145"/>
            <a:ext cx="7740937" cy="1020148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одежда, Человеческое лицо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98A81A26-0D8F-CB30-D515-DD8019D35E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82" t="25805" b="1701"/>
          <a:stretch/>
        </p:blipFill>
        <p:spPr>
          <a:xfrm>
            <a:off x="43724945" y="6887103"/>
            <a:ext cx="7481456" cy="8838517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ента, Подарок, Свадебные сувениры, подарочная упако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6199EA4-A8E4-DA71-DE6C-D0CF9AC20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93855" y="16948005"/>
            <a:ext cx="9753600" cy="90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6210C5-1566-AFC4-F7AA-8F88D5617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6334" y="1153481"/>
            <a:ext cx="49452414" cy="559030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cs typeface="Calibri"/>
              </a:rPr>
              <a:t>ЧТО ДЕЛАТЬ?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D97F5A-9395-FCC6-1060-359FAD9DB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0" y="6720848"/>
            <a:ext cx="46085760" cy="20786408"/>
          </a:xfrm>
        </p:spPr>
        <p:txBody>
          <a:bodyPr vert="horz" lIns="365970" tIns="182985" rIns="365970" bIns="182985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cs typeface="Calibri"/>
              </a:rPr>
              <a:t>Главное: </a:t>
            </a:r>
          </a:p>
          <a:p>
            <a:r>
              <a:rPr lang="ru-RU" b="1" dirty="0" smtClean="0">
                <a:solidFill>
                  <a:schemeClr val="bg1"/>
                </a:solidFill>
                <a:cs typeface="Calibri"/>
              </a:rPr>
              <a:t>Записать </a:t>
            </a:r>
            <a:r>
              <a:rPr lang="ru-RU" b="1" dirty="0">
                <a:solidFill>
                  <a:schemeClr val="bg1"/>
                </a:solidFill>
                <a:cs typeface="Calibri"/>
              </a:rPr>
              <a:t>условия промоушена !</a:t>
            </a:r>
          </a:p>
          <a:p>
            <a:pPr marL="1372235" indent="-1372235"/>
            <a:r>
              <a:rPr lang="ru-RU" b="1" dirty="0">
                <a:solidFill>
                  <a:schemeClr val="bg1"/>
                </a:solidFill>
                <a:cs typeface="Calibri"/>
              </a:rPr>
              <a:t>Желание получить подарок !</a:t>
            </a:r>
          </a:p>
          <a:p>
            <a:pPr marL="1372235" indent="-1372235"/>
            <a:r>
              <a:rPr lang="ru-RU" b="1" dirty="0">
                <a:solidFill>
                  <a:schemeClr val="bg1"/>
                </a:solidFill>
                <a:cs typeface="Calibri"/>
              </a:rPr>
              <a:t>Прописать действия </a:t>
            </a:r>
            <a:r>
              <a:rPr lang="ru-RU" b="1" dirty="0" smtClean="0">
                <a:solidFill>
                  <a:schemeClr val="bg1"/>
                </a:solidFill>
                <a:cs typeface="Calibri"/>
              </a:rPr>
              <a:t>!</a:t>
            </a:r>
          </a:p>
          <a:p>
            <a:pPr marL="1372235" indent="-1372235"/>
            <a:r>
              <a:rPr lang="ru-RU" b="1" dirty="0" smtClean="0">
                <a:solidFill>
                  <a:schemeClr val="bg1"/>
                </a:solidFill>
                <a:cs typeface="Calibri"/>
              </a:rPr>
              <a:t>Действовать </a:t>
            </a:r>
            <a:r>
              <a:rPr lang="ru-RU" b="1" dirty="0">
                <a:solidFill>
                  <a:schemeClr val="bg1"/>
                </a:solidFill>
                <a:cs typeface="Calibri"/>
              </a:rPr>
              <a:t>!</a:t>
            </a:r>
          </a:p>
          <a:p>
            <a:pPr marL="0" indent="0">
              <a:buNone/>
            </a:pPr>
            <a:endParaRPr lang="ru-RU" b="1" dirty="0" smtClean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cs typeface="Calibri"/>
              </a:rPr>
              <a:t>При </a:t>
            </a:r>
            <a:r>
              <a:rPr lang="ru-RU" b="1" dirty="0">
                <a:solidFill>
                  <a:schemeClr val="bg1"/>
                </a:solidFill>
                <a:cs typeface="Calibri"/>
              </a:rPr>
              <a:t>этом 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cs typeface="Calibri"/>
              </a:rPr>
              <a:t>Повышается мотивация, увеличивается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cs typeface="Calibri"/>
              </a:rPr>
              <a:t>энергия, появляется уверенность и </a:t>
            </a: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cs typeface="Calibri"/>
              </a:rPr>
              <a:t>вера в свой успех !!!  </a:t>
            </a:r>
            <a:r>
              <a:rPr lang="ru-RU" b="1" dirty="0">
                <a:cs typeface="Calibri"/>
              </a:rPr>
              <a:t>       </a:t>
            </a:r>
            <a:endParaRPr lang="ru-RU" b="1" dirty="0"/>
          </a:p>
        </p:txBody>
      </p:sp>
      <p:pic>
        <p:nvPicPr>
          <p:cNvPr id="4" name="Рисунок 3" descr="Изображение выглядит как одежда, человек, текст, газе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985361FB-7AE0-0C2D-24B7-2E0A57123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18" b="20388"/>
          <a:stretch/>
        </p:blipFill>
        <p:spPr>
          <a:xfrm>
            <a:off x="35100491" y="2583875"/>
            <a:ext cx="12676919" cy="2313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3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1A5734-8477-1089-CA3E-6FA1866A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156" y="363772"/>
            <a:ext cx="47498924" cy="8250379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cs typeface="Calibri"/>
              </a:rPr>
              <a:t>Лучшее время сейчас...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978CE9-0788-F699-9D15-A96594014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158" y="6596158"/>
            <a:ext cx="32880978" cy="20588463"/>
          </a:xfrm>
        </p:spPr>
        <p:txBody>
          <a:bodyPr vert="horz" lIns="365970" tIns="182985" rIns="365970" bIns="182985" rtlCol="0" anchor="t">
            <a:normAutofit/>
          </a:bodyPr>
          <a:lstStyle/>
          <a:p>
            <a:pPr marL="1372235" indent="-1372235" algn="r"/>
            <a:r>
              <a:rPr lang="ru-RU" b="1" dirty="0">
                <a:solidFill>
                  <a:schemeClr val="bg1"/>
                </a:solidFill>
                <a:cs typeface="Calibri"/>
              </a:rPr>
              <a:t>ДЕЙСТВОВАТЬ !</a:t>
            </a:r>
          </a:p>
          <a:p>
            <a:pPr marL="1372235" indent="-1372235" algn="r"/>
            <a:r>
              <a:rPr lang="ru-RU" b="1" dirty="0">
                <a:solidFill>
                  <a:schemeClr val="bg1"/>
                </a:solidFill>
                <a:cs typeface="Calibri"/>
              </a:rPr>
              <a:t>ДОСТИГАТЬ !</a:t>
            </a:r>
          </a:p>
          <a:p>
            <a:pPr marL="1372235" indent="-1372235" algn="r"/>
            <a:r>
              <a:rPr lang="ru-RU" b="1" dirty="0">
                <a:solidFill>
                  <a:schemeClr val="bg1"/>
                </a:solidFill>
                <a:cs typeface="Calibri"/>
              </a:rPr>
              <a:t>ОТДАВАТЬ !</a:t>
            </a:r>
          </a:p>
          <a:p>
            <a:pPr marL="1372235" indent="-1372235" algn="r"/>
            <a:r>
              <a:rPr lang="ru-RU" b="1" dirty="0">
                <a:solidFill>
                  <a:schemeClr val="bg1"/>
                </a:solidFill>
                <a:cs typeface="Calibri"/>
              </a:rPr>
              <a:t>ПОЛУЧАТЬ !</a:t>
            </a:r>
          </a:p>
          <a:p>
            <a:pPr marL="1372235" indent="-1372235" algn="r"/>
            <a:r>
              <a:rPr lang="ru-RU" b="1" dirty="0">
                <a:solidFill>
                  <a:schemeClr val="bg1"/>
                </a:solidFill>
                <a:cs typeface="Calibri"/>
              </a:rPr>
              <a:t>НАСЛАЖДАТЬСЯ !</a:t>
            </a:r>
          </a:p>
          <a:p>
            <a:pPr marL="1372235" indent="-1372235" algn="r"/>
            <a:r>
              <a:rPr lang="ru-RU" b="1" dirty="0">
                <a:solidFill>
                  <a:schemeClr val="bg1"/>
                </a:solidFill>
                <a:cs typeface="Calibri"/>
              </a:rPr>
              <a:t>РАДОВАТЬСЯ ЗА УСПЕХ КОМАНДЫ !</a:t>
            </a:r>
          </a:p>
          <a:p>
            <a:pPr marL="0" indent="0" algn="r">
              <a:buNone/>
            </a:pPr>
            <a:r>
              <a:rPr lang="ru-RU" b="1" i="1" dirty="0">
                <a:solidFill>
                  <a:srgbClr val="FFFF00"/>
                </a:solidFill>
                <a:cs typeface="Calibri"/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cs typeface="Calibri"/>
              </a:rPr>
              <a:t>  Есть </a:t>
            </a:r>
            <a:r>
              <a:rPr lang="ru-RU" b="1" i="1" dirty="0">
                <a:solidFill>
                  <a:srgbClr val="FFFF00"/>
                </a:solidFill>
                <a:cs typeface="Calibri"/>
              </a:rPr>
              <a:t>мечта, желание, настойчивость,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FF00"/>
                </a:solidFill>
                <a:cs typeface="Calibri"/>
              </a:rPr>
              <a:t>   </a:t>
            </a:r>
            <a:r>
              <a:rPr lang="ru-RU" b="1" i="1" dirty="0" smtClean="0">
                <a:solidFill>
                  <a:srgbClr val="FFFF00"/>
                </a:solidFill>
                <a:cs typeface="Calibri"/>
              </a:rPr>
              <a:t>дисциплина-все </a:t>
            </a:r>
            <a:r>
              <a:rPr lang="ru-RU" b="1" i="1" dirty="0">
                <a:solidFill>
                  <a:srgbClr val="FFFF00"/>
                </a:solidFill>
                <a:cs typeface="Calibri"/>
              </a:rPr>
              <a:t>получим вместе с АРГО !!!</a:t>
            </a:r>
            <a:endParaRPr lang="ru-RU" sz="9600" b="1" i="1" dirty="0">
              <a:solidFill>
                <a:srgbClr val="FFFF00"/>
              </a:solidFill>
              <a:cs typeface="Calibri"/>
            </a:endParaRPr>
          </a:p>
          <a:p>
            <a:pPr marL="0" indent="0">
              <a:buNone/>
            </a:pPr>
            <a:endParaRPr lang="ru-RU" b="1" i="1" dirty="0">
              <a:solidFill>
                <a:srgbClr val="FFFF00"/>
              </a:solidFill>
              <a:cs typeface="Calibri"/>
            </a:endParaRPr>
          </a:p>
          <a:p>
            <a:pPr marL="1372235" indent="-1372235"/>
            <a:endParaRPr lang="ru-RU" b="1" dirty="0">
              <a:solidFill>
                <a:srgbClr val="FFFF00"/>
              </a:solidFill>
              <a:cs typeface="Calibri"/>
            </a:endParaRPr>
          </a:p>
        </p:txBody>
      </p:sp>
      <p:pic>
        <p:nvPicPr>
          <p:cNvPr id="4" name="Рисунок 3" descr="Изображение выглядит как одежда, человек, обувь, мебель&#10;&#10;Автоматически созданное описание">
            <a:extLst>
              <a:ext uri="{FF2B5EF4-FFF2-40B4-BE49-F238E27FC236}">
                <a16:creationId xmlns="" xmlns:a16="http://schemas.microsoft.com/office/drawing/2014/main" id="{B631BF27-78FB-AB7D-1271-34BA7E13B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65" t="-3194" r="2787" b="3355"/>
          <a:stretch/>
        </p:blipFill>
        <p:spPr>
          <a:xfrm>
            <a:off x="37484520" y="0"/>
            <a:ext cx="13161870" cy="265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3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55CB18-7821-B9C2-9660-C3DB42E6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6138" y="-6660483"/>
            <a:ext cx="39019942" cy="2067790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cs typeface="Calibri"/>
              </a:rPr>
              <a:t>БЛАГОДАРЮ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C93F08-9352-A19D-7012-DD04F492B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485" y="16197358"/>
            <a:ext cx="34407937" cy="9532536"/>
          </a:xfrm>
        </p:spPr>
        <p:txBody>
          <a:bodyPr vert="horz" lIns="365970" tIns="182985" rIns="365970" bIns="182985" rtlCol="0" anchor="t"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  <a:cs typeface="Calibri"/>
              </a:rPr>
              <a:t>    С нетерпением жду встречи в славном  </a:t>
            </a: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  <a:cs typeface="Calibri"/>
              </a:rPr>
              <a:t>    Городе Санкт-Петербурге на </a:t>
            </a:r>
            <a:r>
              <a:rPr lang="ru-RU" b="1" i="1" dirty="0">
                <a:solidFill>
                  <a:srgbClr val="FFFF00"/>
                </a:solidFill>
                <a:cs typeface="Calibri"/>
              </a:rPr>
              <a:t>28 -летии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  <a:cs typeface="Calibri"/>
              </a:rPr>
              <a:t>    Нашей любимой компании</a:t>
            </a:r>
            <a:r>
              <a:rPr lang="ru-RU" b="1" i="1" dirty="0">
                <a:solidFill>
                  <a:srgbClr val="FFFF00"/>
                </a:solidFill>
                <a:cs typeface="Calibri"/>
              </a:rPr>
              <a:t> АРГО !!!</a:t>
            </a:r>
          </a:p>
          <a:p>
            <a:pPr marL="0" indent="0">
              <a:buNone/>
            </a:pPr>
            <a:r>
              <a:rPr lang="ru-RU" sz="9600" b="1" i="1" dirty="0">
                <a:solidFill>
                  <a:schemeClr val="bg1"/>
                </a:solidFill>
                <a:cs typeface="Calibri"/>
              </a:rPr>
              <a:t>     </a:t>
            </a:r>
            <a:endParaRPr lang="ru-RU" sz="96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Рисунок 3" descr="Изображение выглядит как Человеческое лицо, снимок экрана, улыбка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B229662-0177-7CED-E767-9A0675313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36" t="16005" r="14530" b="38757"/>
          <a:stretch/>
        </p:blipFill>
        <p:spPr>
          <a:xfrm>
            <a:off x="36095422" y="6698673"/>
            <a:ext cx="14244031" cy="190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66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16179</TotalTime>
  <Words>110</Words>
  <Application>Microsoft Office PowerPoint</Application>
  <PresentationFormat>Произвольный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МОЯ ИСТОРИЯ</vt:lpstr>
      <vt:lpstr>ПРОМОУШЕНЫ</vt:lpstr>
      <vt:lpstr>ПОДАРОЧНЫЕ ПУТЕШЕСТВИЯ</vt:lpstr>
      <vt:lpstr>МОИ ЕЖЕМЕСЯЧНЫЕ ПРОМОУШЕНЫ ДЛЯ СТРУКТУРЫ</vt:lpstr>
      <vt:lpstr>МОИ ИНДИВИДУАЛЬНЫЕ ПРОМОУШЕНЫ</vt:lpstr>
      <vt:lpstr>ЧТО ДЕЛАТЬ?</vt:lpstr>
      <vt:lpstr>Лучшее время сейчас...</vt:lpstr>
      <vt:lpstr>БЛАГОДАРЮ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Krupin</cp:lastModifiedBy>
  <cp:revision>723</cp:revision>
  <dcterms:created xsi:type="dcterms:W3CDTF">2023-08-03T10:24:01Z</dcterms:created>
  <dcterms:modified xsi:type="dcterms:W3CDTF">2024-04-24T12:15:02Z</dcterms:modified>
</cp:coreProperties>
</file>