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59" r:id="rId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603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0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419622"/>
            <a:ext cx="5398368" cy="1368152"/>
          </a:xfrm>
        </p:spPr>
        <p:txBody>
          <a:bodyPr anchor="t">
            <a:normAutofit/>
          </a:bodyPr>
          <a:lstStyle/>
          <a:p>
            <a:pPr algn="r"/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Билалова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Айгуль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Фаритовна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3507854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«Сердечно-сосудистые заболевания и ишемическая болезнь сердца»</a:t>
            </a:r>
          </a:p>
        </p:txBody>
      </p:sp>
      <p:pic>
        <p:nvPicPr>
          <p:cNvPr id="1026" name="Picture 2" descr="D:\Хида_дизайнер\+МЕРОПРИЯТИЯ\13_27.04.2024_27 и 28 апреля 2024 Бизнес форум_Золотое кольцо_Москва\Презентация шаблон\Фото врачей\Билало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6443"/>
            <a:ext cx="2664296" cy="266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3491880" y="2593454"/>
            <a:ext cx="5320680" cy="84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терапевт, кардиолог, врач интегративной,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превентивной и </a:t>
            </a:r>
            <a:r>
              <a:rPr lang="ru-RU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антивозрастной</a:t>
            </a:r>
            <a:r>
              <a:rPr lang="ru-RU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медицины </a:t>
            </a:r>
          </a:p>
        </p:txBody>
      </p:sp>
    </p:spTree>
    <p:extLst>
      <p:ext uri="{BB962C8B-B14F-4D97-AF65-F5344CB8AC3E}">
        <p14:creationId xmlns:p14="http://schemas.microsoft.com/office/powerpoint/2010/main" val="34145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8D33-AC2F-48B3-AB66-012F57A6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06C9FB-B700-469E-A9B3-0BDA5FE0B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5C247E-8F31-47D4-A563-20DC9DB37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1" y="10619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6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707654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1DAA9C-5AF8-477A-B064-BBFB03512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" y="-4249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1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707654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AD02A0-DED0-4B87-9076-86070A41A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2" y="0"/>
            <a:ext cx="914381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D2893D-A517-48D5-8B03-50AFD723A4B4}"/>
              </a:ext>
            </a:extLst>
          </p:cNvPr>
          <p:cNvSpPr txBox="1"/>
          <p:nvPr/>
        </p:nvSpPr>
        <p:spPr>
          <a:xfrm>
            <a:off x="3203848" y="242193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Аккаунт @</a:t>
            </a:r>
            <a:r>
              <a:rPr lang="en-US" sz="3600" b="1" dirty="0" err="1">
                <a:solidFill>
                  <a:schemeClr val="bg1"/>
                </a:solidFill>
              </a:rPr>
              <a:t>doctor_bilalova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432E4F-B3A5-4548-8985-3F39E5E18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1" y="2535817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7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32</Words>
  <Application>Microsoft Office PowerPoint</Application>
  <PresentationFormat>Экран (16:9)</PresentationFormat>
  <Paragraphs>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Тема Office</vt:lpstr>
      <vt:lpstr>Презентация PowerPoint</vt:lpstr>
      <vt:lpstr>Билалова  Айгуль Фаритовна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Хида Волкова</dc:creator>
  <cp:lastModifiedBy>Суворова Марина</cp:lastModifiedBy>
  <cp:revision>10</cp:revision>
  <dcterms:created xsi:type="dcterms:W3CDTF">2024-02-08T12:06:58Z</dcterms:created>
  <dcterms:modified xsi:type="dcterms:W3CDTF">2024-04-24T06:15:20Z</dcterms:modified>
</cp:coreProperties>
</file>