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398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0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419622"/>
            <a:ext cx="5398368" cy="1368152"/>
          </a:xfrm>
        </p:spPr>
        <p:txBody>
          <a:bodyPr anchor="t">
            <a:norm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Коновалова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Александрова Галина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219822"/>
            <a:ext cx="5320680" cy="1314450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«Острые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диспептические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расстройства, гастриты, болезни гепато-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билиарной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91880" y="2593454"/>
            <a:ext cx="5320680" cy="84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врач-гастроэнтеролог, врач УЗИ, педиатр</a:t>
            </a:r>
            <a:endParaRPr lang="ru-R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D:\Хида_дизайнер\+МЕРОПРИЯТИЯ\13_27.04.2024_27 и 28 апреля 2024 Бизнес форум_Золотое кольцо_Москва\Презентация шаблон\Фото врачей\Коновал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7" y="1721311"/>
            <a:ext cx="2644449" cy="26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2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158385-B1B1-497F-A1B4-67C21D8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2ECA4AE-19D1-4E9C-B415-32D468056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500"/>
          </a:xfrm>
        </p:spPr>
      </p:pic>
    </p:spTree>
    <p:extLst>
      <p:ext uri="{BB962C8B-B14F-4D97-AF65-F5344CB8AC3E}">
        <p14:creationId xmlns:p14="http://schemas.microsoft.com/office/powerpoint/2010/main" val="403638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7BDDA-177A-41DB-816B-CEB9F098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244089-E374-4630-93BE-BB1F37E46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B834CA-6964-4D89-ACA9-5D543A024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0753F-102C-4406-9EC7-82B0C866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ECF9D3-6DB9-4554-B79C-0A316DE4B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7E6F5F-D161-4F93-A993-40E42E3BE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031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</Words>
  <Application>Microsoft Office PowerPoint</Application>
  <PresentationFormat>Экран (16:9)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Коновалова  Александрова Галина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Хида Волкова</dc:creator>
  <cp:lastModifiedBy>Наталья Ерке</cp:lastModifiedBy>
  <cp:revision>18</cp:revision>
  <dcterms:created xsi:type="dcterms:W3CDTF">2024-02-08T12:06:58Z</dcterms:created>
  <dcterms:modified xsi:type="dcterms:W3CDTF">2024-04-25T08:11:30Z</dcterms:modified>
</cp:coreProperties>
</file>