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7" r:id="rId8"/>
    <p:sldId id="277" r:id="rId9"/>
    <p:sldId id="276" r:id="rId10"/>
    <p:sldId id="261" r:id="rId11"/>
    <p:sldId id="262" r:id="rId12"/>
    <p:sldId id="275" r:id="rId13"/>
    <p:sldId id="274" r:id="rId14"/>
    <p:sldId id="263" r:id="rId15"/>
    <p:sldId id="264" r:id="rId16"/>
    <p:sldId id="279" r:id="rId17"/>
    <p:sldId id="278" r:id="rId18"/>
    <p:sldId id="265" r:id="rId19"/>
    <p:sldId id="266" r:id="rId20"/>
    <p:sldId id="280" r:id="rId21"/>
    <p:sldId id="268" r:id="rId22"/>
    <p:sldId id="269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FD4"/>
    <a:srgbClr val="1A5A54"/>
    <a:srgbClr val="00A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03" y="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DD9A0-8D83-41E2-BA76-30C69B36480B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AE60-0077-4A1D-8461-9DF6209D9B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ФОТОГРАФ\заказы\Ирина Валеева презентация\photo_2024-04-12_21-52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0061" y="483518"/>
            <a:ext cx="850112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сильном поражении волосистой части головы 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нанести на кожу головы крем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Пикладол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(или Целитель), оставить на 2-4 часа. 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Затем хорошо расчесать деревянной расческой и помыть шампунем Дегтярным (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Биолитовский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!). 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Ополаскивание с добавлением экстракта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Пробиогум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 колпачок на литр.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Делать такую процедуру 2 раза в неделю. Количество процедур зависит от тяжести проявлений. Далее для профилактики 2 раза в месяц.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1214428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Если у человека запоры </a:t>
            </a:r>
            <a:b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сначала устраняем запор!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699542"/>
            <a:ext cx="72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b="1" dirty="0">
                <a:solidFill>
                  <a:srgbClr val="FFC000"/>
                </a:solidFill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93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5D3B96-A802-4ADB-AF74-A15D619D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104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pic>
        <p:nvPicPr>
          <p:cNvPr id="9" name="Рисунок 8" descr="Collage_20230908_174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771550"/>
            <a:ext cx="5156943" cy="38680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35696" y="165361"/>
            <a:ext cx="5156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Мальчик  8 лет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6"/>
            <a:ext cx="8229600" cy="857250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Розацеа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2571750"/>
            <a:ext cx="7929618" cy="15716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8"/>
            <a:ext cx="792467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Розацеа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хронический дерматоз с поражением кожи в виде стойкой 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эритемы, нередко сопровождающееся появлением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папулопустулезных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элементов и развитием деформации кожи.</a:t>
            </a:r>
          </a:p>
          <a:p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розацеа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конца не ясны, в настоящее время считается,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что в их числе: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генетическая предрасположенность;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измененный ответ кровеносных сосудов на раздражители;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измененный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имунный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ответ.</a:t>
            </a:r>
          </a:p>
          <a:p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92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2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895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pic>
        <p:nvPicPr>
          <p:cNvPr id="6" name="Рисунок 5" descr="Collage_20240328_13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4338" y="771550"/>
            <a:ext cx="5112568" cy="38347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14338" y="126268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Женщина 57 лет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62"/>
            <a:ext cx="8229600" cy="857250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Целиакия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714494"/>
            <a:ext cx="7949549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Целиакия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хроническое генетическое аутоиммунное 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заболевание. </a:t>
            </a:r>
          </a:p>
          <a:p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Аутоиммунная реакция в ответ  на употребление 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пищу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глютена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белка, содержащегося в пшенице, 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ячмене и ржи.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ГРАФ\заказы\Ирина Валеева презентация\photo_2024-04-12_21-52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57620" y="1928808"/>
            <a:ext cx="4943452" cy="85725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Валиева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Ирина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Ахмадиевна</a:t>
            </a:r>
            <a:endParaRPr lang="ru-RU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E:\ФОТОГРАФ\заказы\Ирина Валеева презентация\Валиева Ири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79" y="1785932"/>
            <a:ext cx="2493099" cy="292895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7686" y="3214692"/>
            <a:ext cx="405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нутрициолог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косметолог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BAA7C4-9EBA-4EC7-A5C8-05E0793CB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466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6" y="-2025"/>
            <a:ext cx="9141244" cy="5143500"/>
          </a:xfrm>
          <a:prstGeom prst="rect">
            <a:avLst/>
          </a:prstGeom>
          <a:noFill/>
        </p:spPr>
      </p:pic>
      <p:pic>
        <p:nvPicPr>
          <p:cNvPr id="8" name="Рисунок 7" descr="Collage_20230823_17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699542"/>
            <a:ext cx="3960440" cy="39604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66961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Женщина  49 лет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ФОТОГРАФ\заказы\Ирина Валеева презентация\photo_2024-04-12_21-53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6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85932"/>
            <a:ext cx="8229600" cy="85725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</a:t>
            </a:r>
            <a:b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 внимание!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ГРАФ\заказы\Ирина Валеева презентация\photo_2024-04-12_21-53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71684"/>
            <a:ext cx="8229600" cy="85725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Продукция компании  «АРГО»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для решения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дерматологических проблем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2844" y="142858"/>
            <a:ext cx="8858312" cy="442915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34"/>
            <a:ext cx="8229600" cy="857250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rgbClr val="1A5A54"/>
                </a:solidFill>
                <a:latin typeface="Arial" pitchFamily="34" charset="0"/>
                <a:cs typeface="Arial" pitchFamily="34" charset="0"/>
              </a:rPr>
              <a:t>Атопический</a:t>
            </a:r>
            <a:r>
              <a:rPr lang="ru-RU" sz="3000" b="1" dirty="0">
                <a:solidFill>
                  <a:srgbClr val="1A5A54"/>
                </a:solidFill>
                <a:latin typeface="Arial" pitchFamily="34" charset="0"/>
                <a:cs typeface="Arial" pitchFamily="34" charset="0"/>
              </a:rPr>
              <a:t> дерматит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204" y="1299983"/>
            <a:ext cx="8037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pitchFamily="34" charset="0"/>
                <a:cs typeface="Arial" pitchFamily="34" charset="0"/>
              </a:rPr>
              <a:t>Атопический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дерматит </a:t>
            </a:r>
            <a:r>
              <a:rPr lang="ru-RU" dirty="0">
                <a:latin typeface="Arial" pitchFamily="34" charset="0"/>
                <a:cs typeface="Arial" pitchFamily="34" charset="0"/>
              </a:rPr>
              <a:t>– хроническое,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мультифакторное</a:t>
            </a:r>
            <a:r>
              <a:rPr lang="ru-RU" dirty="0">
                <a:latin typeface="Arial" pitchFamily="34" charset="0"/>
                <a:cs typeface="Arial" pitchFamily="34" charset="0"/>
              </a:rPr>
              <a:t> заболевание.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Обычно начинается в раннем детском возрасте  и  может продолжаться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и рецидивировать в зрелом возрасте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8596" y="2639799"/>
            <a:ext cx="8286808" cy="1432149"/>
            <a:chOff x="428596" y="2639799"/>
            <a:chExt cx="8286808" cy="143214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143240" y="2639799"/>
              <a:ext cx="2928958" cy="369332"/>
            </a:xfrm>
            <a:prstGeom prst="rect">
              <a:avLst/>
            </a:prstGeom>
            <a:solidFill>
              <a:srgbClr val="F8EFD4"/>
            </a:solidFill>
            <a:ln w="28575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Основные причины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8596" y="3425617"/>
              <a:ext cx="2782941" cy="646331"/>
            </a:xfrm>
            <a:prstGeom prst="rect">
              <a:avLst/>
            </a:prstGeom>
            <a:solidFill>
              <a:srgbClr val="F8EFD4"/>
            </a:solidFill>
            <a:ln w="28575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Генетическая </a:t>
              </a:r>
            </a:p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предрасположенность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357554" y="3425617"/>
              <a:ext cx="2473178" cy="646331"/>
            </a:xfrm>
            <a:prstGeom prst="rect">
              <a:avLst/>
            </a:prstGeom>
            <a:solidFill>
              <a:srgbClr val="F8EFD4"/>
            </a:solidFill>
            <a:ln w="28575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Факторы </a:t>
              </a:r>
            </a:p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окружающей среды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929322" y="3425617"/>
              <a:ext cx="2786082" cy="646331"/>
            </a:xfrm>
            <a:prstGeom prst="rect">
              <a:avLst/>
            </a:prstGeom>
            <a:solidFill>
              <a:srgbClr val="F8EFD4"/>
            </a:solidFill>
            <a:ln w="28575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itchFamily="34" charset="0"/>
                  <a:cs typeface="Arial" pitchFamily="34" charset="0"/>
                </a:rPr>
                <a:t>Иммунные нарушения</a:t>
              </a:r>
            </a:p>
            <a:p>
              <a:pPr algn="ctr"/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rot="5400000">
              <a:off x="4500562" y="3211303"/>
              <a:ext cx="285752" cy="1588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716596" y="3068427"/>
              <a:ext cx="1427172" cy="285752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rot="10800000" flipV="1">
              <a:off x="2143108" y="3068427"/>
              <a:ext cx="1287472" cy="285752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59D2F-B684-475A-B215-BB66BAC1B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33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pic>
        <p:nvPicPr>
          <p:cNvPr id="6" name="Рисунок 5" descr="Collage_20240321_202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627534"/>
            <a:ext cx="5438978" cy="40795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78000" y="28380"/>
            <a:ext cx="5438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Девушка 21 год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ГРАФ\заказы\Ирина Валеева презентация\photo_2024-04-12_21-53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44" cy="514350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0034" y="34634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Псориаз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058" y="1491629"/>
            <a:ext cx="82723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Псориаз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хроническое,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мультифакторное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аутоимунное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заболевание, поражающее кожу, иногда ногти, суставы 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внутренние органы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198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AA1E2C-0FD9-4920-A845-313A5D97B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3187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256</Words>
  <Application>Microsoft Office PowerPoint</Application>
  <PresentationFormat>Экран (16:9)</PresentationFormat>
  <Paragraphs>41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Презентация PowerPoint</vt:lpstr>
      <vt:lpstr>Валиева  Ирина Ахмадиевна</vt:lpstr>
      <vt:lpstr>Продукция компании  «АРГО»  для решения  дерматологических проблем</vt:lpstr>
      <vt:lpstr>Атопический дерматит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Розацеа</vt:lpstr>
      <vt:lpstr>Презентация PowerPoint</vt:lpstr>
      <vt:lpstr>Презентация PowerPoint</vt:lpstr>
      <vt:lpstr>Презентация PowerPoint</vt:lpstr>
      <vt:lpstr>Целиакия</vt:lpstr>
      <vt:lpstr>Презентация PowerPoint</vt:lpstr>
      <vt:lpstr>Презентация PowerPoint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Суворова Марина</cp:lastModifiedBy>
  <cp:revision>39</cp:revision>
  <dcterms:created xsi:type="dcterms:W3CDTF">2024-04-13T08:55:07Z</dcterms:created>
  <dcterms:modified xsi:type="dcterms:W3CDTF">2024-04-23T12:46:19Z</dcterms:modified>
</cp:coreProperties>
</file>