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3"/>
  </p:notesMasterIdLst>
  <p:sldIdLst>
    <p:sldId id="256" r:id="rId2"/>
    <p:sldId id="257" r:id="rId3"/>
    <p:sldId id="261" r:id="rId4"/>
    <p:sldId id="260" r:id="rId5"/>
    <p:sldId id="262" r:id="rId6"/>
    <p:sldId id="263" r:id="rId7"/>
    <p:sldId id="265" r:id="rId8"/>
    <p:sldId id="270" r:id="rId9"/>
    <p:sldId id="267" r:id="rId10"/>
    <p:sldId id="269" r:id="rId11"/>
    <p:sldId id="266" r:id="rId12"/>
    <p:sldId id="259" r:id="rId13"/>
    <p:sldId id="268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82" r:id="rId22"/>
    <p:sldId id="279" r:id="rId23"/>
    <p:sldId id="281" r:id="rId24"/>
    <p:sldId id="280" r:id="rId25"/>
    <p:sldId id="283" r:id="rId26"/>
    <p:sldId id="286" r:id="rId27"/>
    <p:sldId id="300" r:id="rId28"/>
    <p:sldId id="299" r:id="rId29"/>
    <p:sldId id="287" r:id="rId30"/>
    <p:sldId id="288" r:id="rId31"/>
    <p:sldId id="289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58" r:id="rId41"/>
    <p:sldId id="301" r:id="rId42"/>
  </p:sldIdLst>
  <p:sldSz cx="51206400" cy="28803600"/>
  <p:notesSz cx="6858000" cy="9144000"/>
  <p:defaultTextStyle>
    <a:defPPr>
      <a:defRPr lang="ru-RU"/>
    </a:defPPr>
    <a:lvl1pPr marL="0" algn="l" defTabSz="3659703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1pPr>
    <a:lvl2pPr marL="1829852" algn="l" defTabSz="3659703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2pPr>
    <a:lvl3pPr marL="3659703" algn="l" defTabSz="3659703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3pPr>
    <a:lvl4pPr marL="5489555" algn="l" defTabSz="3659703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4pPr>
    <a:lvl5pPr marL="7319406" algn="l" defTabSz="3659703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5pPr>
    <a:lvl6pPr marL="9149258" algn="l" defTabSz="3659703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6pPr>
    <a:lvl7pPr marL="10979109" algn="l" defTabSz="3659703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7pPr>
    <a:lvl8pPr marL="12808961" algn="l" defTabSz="3659703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8pPr>
    <a:lvl9pPr marL="14638812" algn="l" defTabSz="3659703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9074">
          <p15:clr>
            <a:srgbClr val="A4A3A4"/>
          </p15:clr>
        </p15:guide>
        <p15:guide id="2" pos="1612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008289"/>
    <a:srgbClr val="E30613"/>
    <a:srgbClr val="0089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23" autoAdjust="0"/>
    <p:restoredTop sz="92362" autoAdjust="0"/>
  </p:normalViewPr>
  <p:slideViewPr>
    <p:cSldViewPr>
      <p:cViewPr>
        <p:scale>
          <a:sx n="29" d="100"/>
          <a:sy n="29" d="100"/>
        </p:scale>
        <p:origin x="-324" y="-336"/>
      </p:cViewPr>
      <p:guideLst>
        <p:guide orient="horz" pos="9074"/>
        <p:guide pos="1612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EDA82B-8DC8-4E8C-874F-0E6F31C05A1B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D6D234-288C-4CBC-AD5E-B70A39626E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558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659703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1pPr>
    <a:lvl2pPr marL="1829852" algn="l" defTabSz="3659703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2pPr>
    <a:lvl3pPr marL="3659703" algn="l" defTabSz="3659703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3pPr>
    <a:lvl4pPr marL="5489555" algn="l" defTabSz="3659703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4pPr>
    <a:lvl5pPr marL="7319406" algn="l" defTabSz="3659703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5pPr>
    <a:lvl6pPr marL="9149258" algn="l" defTabSz="3659703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6pPr>
    <a:lvl7pPr marL="10979109" algn="l" defTabSz="3659703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7pPr>
    <a:lvl8pPr marL="12808961" algn="l" defTabSz="3659703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8pPr>
    <a:lvl9pPr marL="14638812" algn="l" defTabSz="3659703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6D234-288C-4CBC-AD5E-B70A39626ED8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816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6D234-288C-4CBC-AD5E-B70A39626ED8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145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40480" y="8947806"/>
            <a:ext cx="43525440" cy="617410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680960" y="16322038"/>
            <a:ext cx="35844480" cy="736092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82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659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489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7319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9149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9791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2808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46388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26" name="Picture 2" descr="\\Disco\IOS_Online\+Мероприятия\2024\04\Презентация шаблон\Фото лидеров\Презентации бизнес-форм апрель_Монтажная область 1 копия 6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" y="-1"/>
            <a:ext cx="51583933" cy="2901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TextBox 8"/>
          <p:cNvSpPr txBox="1"/>
          <p:nvPr userDrawn="1"/>
        </p:nvSpPr>
        <p:spPr>
          <a:xfrm>
            <a:off x="3021491" y="-152246"/>
            <a:ext cx="6048672" cy="2831756"/>
          </a:xfrm>
          <a:prstGeom prst="rect">
            <a:avLst/>
          </a:prstGeom>
          <a:noFill/>
        </p:spPr>
        <p:txBody>
          <a:bodyPr wrap="square" lIns="365970" tIns="182985" rIns="365970" bIns="182985" rtlCol="0">
            <a:spAutoFit/>
          </a:bodyPr>
          <a:lstStyle/>
          <a:p>
            <a:r>
              <a:rPr lang="ru-RU" sz="8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БИЗНЕС </a:t>
            </a:r>
            <a:br>
              <a:rPr lang="ru-RU" sz="8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ru-RU" sz="8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СРЕДА</a:t>
            </a:r>
            <a:endParaRPr lang="ru-RU" sz="80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8" name="Picture 2" descr="\\Disco\IOS_Online\+Мероприятия\2024\04\Презентация шаблон\Фото лидеров\Презентации бизнес-форм апрель_Монтажная область 1 копия 6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" y="-1"/>
            <a:ext cx="51583933" cy="2901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0320" y="1153481"/>
            <a:ext cx="46085760" cy="4800598"/>
          </a:xfrm>
          <a:prstGeom prst="rect">
            <a:avLst/>
          </a:prstGeom>
        </p:spPr>
        <p:txBody>
          <a:bodyPr vert="horz" lIns="365970" tIns="182985" rIns="365970" bIns="18298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60320" y="6720848"/>
            <a:ext cx="46085760" cy="19009046"/>
          </a:xfrm>
          <a:prstGeom prst="rect">
            <a:avLst/>
          </a:prstGeom>
        </p:spPr>
        <p:txBody>
          <a:bodyPr vert="horz" lIns="365970" tIns="182985" rIns="365970" bIns="18298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560320" y="26696682"/>
            <a:ext cx="11948160" cy="1533527"/>
          </a:xfrm>
          <a:prstGeom prst="rect">
            <a:avLst/>
          </a:prstGeom>
        </p:spPr>
        <p:txBody>
          <a:bodyPr vert="horz" lIns="365970" tIns="182985" rIns="365970" bIns="182985" rtlCol="0" anchor="ctr"/>
          <a:lstStyle>
            <a:lvl1pPr algn="l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7495520" y="26696682"/>
            <a:ext cx="16215360" cy="1533527"/>
          </a:xfrm>
          <a:prstGeom prst="rect">
            <a:avLst/>
          </a:prstGeom>
        </p:spPr>
        <p:txBody>
          <a:bodyPr vert="horz" lIns="365970" tIns="182985" rIns="365970" bIns="182985" rtlCol="0" anchor="ctr"/>
          <a:lstStyle>
            <a:lvl1pPr algn="ct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36697920" y="26696682"/>
            <a:ext cx="11948160" cy="1533527"/>
          </a:xfrm>
          <a:prstGeom prst="rect">
            <a:avLst/>
          </a:prstGeom>
        </p:spPr>
        <p:txBody>
          <a:bodyPr vert="horz" lIns="365970" tIns="182985" rIns="365970" bIns="182985" rtlCol="0" anchor="ctr"/>
          <a:lstStyle>
            <a:lvl1pPr algn="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xStyles>
    <p:titleStyle>
      <a:lvl1pPr algn="ctr" defTabSz="3659703" rtl="0" eaLnBrk="1" latinLnBrk="0" hangingPunct="1">
        <a:spcBef>
          <a:spcPct val="0"/>
        </a:spcBef>
        <a:buNone/>
        <a:defRPr sz="17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2389" indent="-1372389" algn="l" defTabSz="3659703" rtl="0" eaLnBrk="1" latinLnBrk="0" hangingPunct="1">
        <a:spcBef>
          <a:spcPct val="20000"/>
        </a:spcBef>
        <a:buFont typeface="Arial" pitchFamily="34" charset="0"/>
        <a:buChar char="•"/>
        <a:defRPr sz="12800" kern="1200">
          <a:solidFill>
            <a:schemeClr val="tx1"/>
          </a:solidFill>
          <a:latin typeface="+mn-lt"/>
          <a:ea typeface="+mn-ea"/>
          <a:cs typeface="+mn-cs"/>
        </a:defRPr>
      </a:lvl1pPr>
      <a:lvl2pPr marL="2973509" indent="-1143657" algn="l" defTabSz="3659703" rtl="0" eaLnBrk="1" latinLnBrk="0" hangingPunct="1">
        <a:spcBef>
          <a:spcPct val="20000"/>
        </a:spcBef>
        <a:buFont typeface="Arial" pitchFamily="34" charset="0"/>
        <a:buChar char="–"/>
        <a:defRPr sz="11200" kern="1200">
          <a:solidFill>
            <a:schemeClr val="tx1"/>
          </a:solidFill>
          <a:latin typeface="+mn-lt"/>
          <a:ea typeface="+mn-ea"/>
          <a:cs typeface="+mn-cs"/>
        </a:defRPr>
      </a:lvl2pPr>
      <a:lvl3pPr marL="4574629" indent="-914926" algn="l" defTabSz="3659703" rtl="0" eaLnBrk="1" latinLnBrk="0" hangingPunct="1">
        <a:spcBef>
          <a:spcPct val="20000"/>
        </a:spcBef>
        <a:buFont typeface="Arial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6404480" indent="-914926" algn="l" defTabSz="3659703" rtl="0" eaLnBrk="1" latinLnBrk="0" hangingPunct="1">
        <a:spcBef>
          <a:spcPct val="20000"/>
        </a:spcBef>
        <a:buFont typeface="Arial" pitchFamily="34" charset="0"/>
        <a:buChar char="–"/>
        <a:defRPr sz="8000" kern="1200">
          <a:solidFill>
            <a:schemeClr val="tx1"/>
          </a:solidFill>
          <a:latin typeface="+mn-lt"/>
          <a:ea typeface="+mn-ea"/>
          <a:cs typeface="+mn-cs"/>
        </a:defRPr>
      </a:lvl4pPr>
      <a:lvl5pPr marL="8234332" indent="-914926" algn="l" defTabSz="3659703" rtl="0" eaLnBrk="1" latinLnBrk="0" hangingPunct="1">
        <a:spcBef>
          <a:spcPct val="20000"/>
        </a:spcBef>
        <a:buFont typeface="Arial" pitchFamily="34" charset="0"/>
        <a:buChar char="»"/>
        <a:defRPr sz="8000" kern="1200">
          <a:solidFill>
            <a:schemeClr val="tx1"/>
          </a:solidFill>
          <a:latin typeface="+mn-lt"/>
          <a:ea typeface="+mn-ea"/>
          <a:cs typeface="+mn-cs"/>
        </a:defRPr>
      </a:lvl5pPr>
      <a:lvl6pPr marL="10064184" indent="-914926" algn="l" defTabSz="3659703" rtl="0" eaLnBrk="1" latinLnBrk="0" hangingPunct="1">
        <a:spcBef>
          <a:spcPct val="20000"/>
        </a:spcBef>
        <a:buFont typeface="Arial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6pPr>
      <a:lvl7pPr marL="11894035" indent="-914926" algn="l" defTabSz="3659703" rtl="0" eaLnBrk="1" latinLnBrk="0" hangingPunct="1">
        <a:spcBef>
          <a:spcPct val="20000"/>
        </a:spcBef>
        <a:buFont typeface="Arial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7pPr>
      <a:lvl8pPr marL="13723887" indent="-914926" algn="l" defTabSz="3659703" rtl="0" eaLnBrk="1" latinLnBrk="0" hangingPunct="1">
        <a:spcBef>
          <a:spcPct val="20000"/>
        </a:spcBef>
        <a:buFont typeface="Arial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8pPr>
      <a:lvl9pPr marL="15553738" indent="-914926" algn="l" defTabSz="3659703" rtl="0" eaLnBrk="1" latinLnBrk="0" hangingPunct="1">
        <a:spcBef>
          <a:spcPct val="20000"/>
        </a:spcBef>
        <a:buFont typeface="Arial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3659703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1pPr>
      <a:lvl2pPr marL="1829852" algn="l" defTabSz="3659703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2pPr>
      <a:lvl3pPr marL="3659703" algn="l" defTabSz="3659703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3pPr>
      <a:lvl4pPr marL="5489555" algn="l" defTabSz="3659703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4pPr>
      <a:lvl5pPr marL="7319406" algn="l" defTabSz="3659703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9258" algn="l" defTabSz="3659703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6pPr>
      <a:lvl7pPr marL="10979109" algn="l" defTabSz="3659703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7pPr>
      <a:lvl8pPr marL="12808961" algn="l" defTabSz="3659703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8pPr>
      <a:lvl9pPr marL="14638812" algn="l" defTabSz="3659703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4.png"/><Relationship Id="rId5" Type="http://schemas.openxmlformats.org/officeDocument/2006/relationships/image" Target="../media/image53.jpg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pic>
        <p:nvPicPr>
          <p:cNvPr id="4" name="Picture 2" descr="\\Disco\IOS_Online\+Мероприятия\2024\04\Презентация шаблон\Фото лидеров\Презентации бизнес-форм апрель_Монтажная область 1 копия 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" y="144016"/>
            <a:ext cx="51205334" cy="288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284315" y="14905856"/>
            <a:ext cx="33076478" cy="10556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0" b="1" dirty="0" smtClean="0">
                <a:solidFill>
                  <a:srgbClr val="CC9900"/>
                </a:solidFill>
              </a:rPr>
              <a:t>Технологии </a:t>
            </a:r>
            <a:r>
              <a:rPr lang="ru-RU" sz="20000" b="1" dirty="0">
                <a:solidFill>
                  <a:srgbClr val="CC9900"/>
                </a:solidFill>
              </a:rPr>
              <a:t>и акции для увеличения </a:t>
            </a:r>
            <a:r>
              <a:rPr lang="ru-RU" sz="20000" b="1" dirty="0" smtClean="0">
                <a:solidFill>
                  <a:srgbClr val="CC9900"/>
                </a:solidFill>
              </a:rPr>
              <a:t>результатов</a:t>
            </a:r>
            <a:br>
              <a:rPr lang="ru-RU" sz="20000" b="1" dirty="0" smtClean="0">
                <a:solidFill>
                  <a:srgbClr val="CC9900"/>
                </a:solidFill>
              </a:rPr>
            </a:br>
            <a:r>
              <a:rPr lang="ru-RU" sz="10000" b="1" dirty="0" smtClean="0">
                <a:solidFill>
                  <a:srgbClr val="CC9900"/>
                </a:solidFill>
              </a:rPr>
              <a:t/>
            </a:r>
            <a:br>
              <a:rPr lang="ru-RU" sz="10000" b="1" dirty="0" smtClean="0">
                <a:solidFill>
                  <a:srgbClr val="CC9900"/>
                </a:solidFill>
              </a:rPr>
            </a:br>
            <a:r>
              <a:rPr lang="ru-RU" sz="18000" b="1" dirty="0" smtClean="0">
                <a:solidFill>
                  <a:schemeClr val="bg1"/>
                </a:solidFill>
              </a:rPr>
              <a:t>Лазаревич Алла (Темрюк)</a:t>
            </a:r>
            <a:endParaRPr lang="ru-RU" sz="18000" b="1" dirty="0">
              <a:solidFill>
                <a:schemeClr val="bg1"/>
              </a:solidFill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720" y="9649272"/>
            <a:ext cx="15120000" cy="151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2787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6424" y="6480920"/>
            <a:ext cx="15049672" cy="1584176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Тамань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184" y="1440360"/>
            <a:ext cx="32763640" cy="24572731"/>
          </a:xfrm>
        </p:spPr>
      </p:pic>
    </p:spTree>
    <p:extLst>
      <p:ext uri="{BB962C8B-B14F-4D97-AF65-F5344CB8AC3E}">
        <p14:creationId xmlns:p14="http://schemas.microsoft.com/office/powerpoint/2010/main" val="3785301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416" y="6721475"/>
            <a:ext cx="15049672" cy="14233052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АНАПА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088" y="1631951"/>
            <a:ext cx="32549465" cy="24412100"/>
          </a:xfrm>
        </p:spPr>
      </p:pic>
    </p:spTree>
    <p:extLst>
      <p:ext uri="{BB962C8B-B14F-4D97-AF65-F5344CB8AC3E}">
        <p14:creationId xmlns:p14="http://schemas.microsoft.com/office/powerpoint/2010/main" val="1109940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7744" y="4101820"/>
            <a:ext cx="29883320" cy="21459834"/>
          </a:xfrm>
        </p:spPr>
      </p:pic>
    </p:spTree>
    <p:extLst>
      <p:ext uri="{BB962C8B-B14F-4D97-AF65-F5344CB8AC3E}">
        <p14:creationId xmlns:p14="http://schemas.microsoft.com/office/powerpoint/2010/main" val="133178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6424" y="6721475"/>
            <a:ext cx="17353928" cy="1372899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Чем ближе,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 тем лучше </a:t>
            </a:r>
            <a:r>
              <a:rPr lang="ru-RU" dirty="0" smtClean="0">
                <a:solidFill>
                  <a:srgbClr val="FFC000"/>
                </a:solidFill>
                <a:sym typeface="Wingdings" panose="05000000000000000000" pitchFamily="2" charset="2"/>
              </a:rPr>
              <a:t>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0184" y="1516325"/>
            <a:ext cx="32185726" cy="24139295"/>
          </a:xfrm>
        </p:spPr>
      </p:pic>
    </p:spTree>
    <p:extLst>
      <p:ext uri="{BB962C8B-B14F-4D97-AF65-F5344CB8AC3E}">
        <p14:creationId xmlns:p14="http://schemas.microsoft.com/office/powerpoint/2010/main" val="3163923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Группа в </a:t>
            </a:r>
            <a:r>
              <a:rPr lang="en-US" b="1" dirty="0">
                <a:solidFill>
                  <a:schemeClr val="bg1"/>
                </a:solidFill>
              </a:rPr>
              <a:t>WhatsApp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408" y="6451249"/>
            <a:ext cx="32043560" cy="19681864"/>
          </a:xfrm>
        </p:spPr>
      </p:pic>
    </p:spTree>
    <p:extLst>
      <p:ext uri="{BB962C8B-B14F-4D97-AF65-F5344CB8AC3E}">
        <p14:creationId xmlns:p14="http://schemas.microsoft.com/office/powerpoint/2010/main" val="4023930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705057"/>
            <a:ext cx="18906456" cy="1296144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Лотерея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«Отзывы»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2520" y="308138"/>
            <a:ext cx="28587176" cy="26122328"/>
          </a:xfrm>
        </p:spPr>
      </p:pic>
    </p:spTree>
    <p:extLst>
      <p:ext uri="{BB962C8B-B14F-4D97-AF65-F5344CB8AC3E}">
        <p14:creationId xmlns:p14="http://schemas.microsoft.com/office/powerpoint/2010/main" val="298623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Пример отзыва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064" y="6090807"/>
            <a:ext cx="15049992" cy="2006665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5248" y="6090807"/>
            <a:ext cx="15481720" cy="2051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834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Пример отзыва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070" y="6408911"/>
            <a:ext cx="15030742" cy="2004098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5088" y="5954079"/>
            <a:ext cx="19657118" cy="2049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5328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5162041" y="1368352"/>
            <a:ext cx="19802200" cy="100811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952" y="936304"/>
            <a:ext cx="21680093" cy="25129639"/>
          </a:xfrm>
        </p:spPr>
      </p:pic>
    </p:spTree>
    <p:extLst>
      <p:ext uri="{BB962C8B-B14F-4D97-AF65-F5344CB8AC3E}">
        <p14:creationId xmlns:p14="http://schemas.microsoft.com/office/powerpoint/2010/main" val="27348793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82520" y="5472808"/>
            <a:ext cx="11089232" cy="1296144"/>
          </a:xfrm>
        </p:spPr>
        <p:txBody>
          <a:bodyPr>
            <a:normAutofit fontScale="90000"/>
          </a:bodyPr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1920" y="1008312"/>
            <a:ext cx="24046840" cy="25136963"/>
          </a:xfrm>
        </p:spPr>
      </p:pic>
    </p:spTree>
    <p:extLst>
      <p:ext uri="{BB962C8B-B14F-4D97-AF65-F5344CB8AC3E}">
        <p14:creationId xmlns:p14="http://schemas.microsoft.com/office/powerpoint/2010/main" val="1671375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408" y="6721475"/>
            <a:ext cx="18506056" cy="18121484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ИЦ г. Темрюк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ул. Октябрьская 34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5296" y="1872408"/>
            <a:ext cx="31299475" cy="23474607"/>
          </a:xfrm>
        </p:spPr>
      </p:pic>
    </p:spTree>
    <p:extLst>
      <p:ext uri="{BB962C8B-B14F-4D97-AF65-F5344CB8AC3E}">
        <p14:creationId xmlns:p14="http://schemas.microsoft.com/office/powerpoint/2010/main" val="29208986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75608" y="6768952"/>
            <a:ext cx="14113568" cy="136815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3519" y="1029788"/>
            <a:ext cx="15017745" cy="25263186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568" y="6183999"/>
            <a:ext cx="16079201" cy="2010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3219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0440" y="5976863"/>
            <a:ext cx="19730192" cy="13609513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  Беспроигрышная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лотерея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8904" y="576264"/>
            <a:ext cx="20738304" cy="25930047"/>
          </a:xfrm>
        </p:spPr>
      </p:pic>
    </p:spTree>
    <p:extLst>
      <p:ext uri="{BB962C8B-B14F-4D97-AF65-F5344CB8AC3E}">
        <p14:creationId xmlns:p14="http://schemas.microsoft.com/office/powerpoint/2010/main" val="4243769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788" y="1512368"/>
            <a:ext cx="25824962" cy="24470585"/>
          </a:xfrm>
        </p:spPr>
      </p:pic>
    </p:spTree>
    <p:extLst>
      <p:ext uri="{BB962C8B-B14F-4D97-AF65-F5344CB8AC3E}">
        <p14:creationId xmlns:p14="http://schemas.microsoft.com/office/powerpoint/2010/main" val="8672766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928" y="1656384"/>
            <a:ext cx="28745809" cy="24069823"/>
          </a:xfrm>
        </p:spPr>
      </p:pic>
    </p:spTree>
    <p:extLst>
      <p:ext uri="{BB962C8B-B14F-4D97-AF65-F5344CB8AC3E}">
        <p14:creationId xmlns:p14="http://schemas.microsoft.com/office/powerpoint/2010/main" val="22003995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32" y="10729392"/>
            <a:ext cx="25922880" cy="1548172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8856" y="1512368"/>
            <a:ext cx="24109832" cy="1476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3474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0320" y="4104656"/>
            <a:ext cx="17570272" cy="20594288"/>
          </a:xfrm>
        </p:spPr>
        <p:txBody>
          <a:bodyPr/>
          <a:lstStyle/>
          <a:p>
            <a:r>
              <a:rPr lang="ru-RU" dirty="0" err="1" smtClean="0">
                <a:solidFill>
                  <a:schemeClr val="bg1"/>
                </a:solidFill>
              </a:rPr>
              <a:t>НовоПротеин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за 100 рублей!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3040" y="576264"/>
            <a:ext cx="16849872" cy="25724906"/>
          </a:xfrm>
        </p:spPr>
      </p:pic>
    </p:spTree>
    <p:extLst>
      <p:ext uri="{BB962C8B-B14F-4D97-AF65-F5344CB8AC3E}">
        <p14:creationId xmlns:p14="http://schemas.microsoft.com/office/powerpoint/2010/main" val="16200216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2280" y="576264"/>
            <a:ext cx="18506056" cy="25546583"/>
          </a:xfrm>
        </p:spPr>
      </p:pic>
    </p:spTree>
    <p:extLst>
      <p:ext uri="{BB962C8B-B14F-4D97-AF65-F5344CB8AC3E}">
        <p14:creationId xmlns:p14="http://schemas.microsoft.com/office/powerpoint/2010/main" val="15030564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0440" y="7777064"/>
            <a:ext cx="18290032" cy="17438735"/>
          </a:xfrm>
        </p:spPr>
        <p:txBody>
          <a:bodyPr/>
          <a:lstStyle/>
          <a:p>
            <a:r>
              <a:rPr lang="ru-RU" dirty="0" err="1" smtClean="0">
                <a:solidFill>
                  <a:schemeClr val="bg1"/>
                </a:solidFill>
              </a:rPr>
              <a:t>НовоПротеин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2930 руб.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70 </a:t>
            </a:r>
            <a:r>
              <a:rPr lang="en-US" dirty="0" err="1" smtClean="0">
                <a:solidFill>
                  <a:schemeClr val="bg1"/>
                </a:solidFill>
              </a:rPr>
              <a:t>pv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6816" y="912301"/>
            <a:ext cx="24338704" cy="24879563"/>
          </a:xfrm>
        </p:spPr>
      </p:pic>
    </p:spTree>
    <p:extLst>
      <p:ext uri="{BB962C8B-B14F-4D97-AF65-F5344CB8AC3E}">
        <p14:creationId xmlns:p14="http://schemas.microsoft.com/office/powerpoint/2010/main" val="13984862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13968" y="0"/>
            <a:ext cx="32331592" cy="5954079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Покажи </a:t>
            </a:r>
            <a:r>
              <a:rPr lang="ru-RU" dirty="0">
                <a:solidFill>
                  <a:schemeClr val="bg1"/>
                </a:solidFill>
              </a:rPr>
              <a:t>экономическую </a:t>
            </a:r>
            <a:r>
              <a:rPr lang="ru-RU" dirty="0" smtClean="0">
                <a:solidFill>
                  <a:schemeClr val="bg1"/>
                </a:solidFill>
              </a:rPr>
              <a:t>выгоду и это станет привычкой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3307598"/>
              </p:ext>
            </p:extLst>
          </p:nvPr>
        </p:nvGraphicFramePr>
        <p:xfrm>
          <a:off x="2560638" y="5954079"/>
          <a:ext cx="46085125" cy="198249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085125">
                  <a:extLst>
                    <a:ext uri="{9D8B030D-6E8A-4147-A177-3AD203B41FA5}">
                      <a16:colId xmlns="" xmlns:a16="http://schemas.microsoft.com/office/drawing/2014/main" val="791418670"/>
                    </a:ext>
                  </a:extLst>
                </a:gridCol>
              </a:tblGrid>
              <a:tr h="2157963">
                <a:tc>
                  <a:txBody>
                    <a:bodyPr/>
                    <a:lstStyle/>
                    <a:p>
                      <a:pPr marL="0" marR="0" lvl="0" indent="0" algn="ctr" defTabSz="365970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aseline="0" dirty="0" smtClean="0"/>
                        <a:t>   </a:t>
                      </a:r>
                      <a:r>
                        <a:rPr lang="ru-RU" sz="9600" baseline="0" dirty="0" smtClean="0"/>
                        <a:t>Уч.</a:t>
                      </a:r>
                      <a:r>
                        <a:rPr lang="en-US" sz="9600" baseline="0" dirty="0" smtClean="0"/>
                        <a:t>II </a:t>
                      </a:r>
                      <a:r>
                        <a:rPr lang="ru-RU" sz="9600" baseline="0" dirty="0" smtClean="0"/>
                        <a:t>ст. </a:t>
                      </a:r>
                      <a:r>
                        <a:rPr lang="en-US" sz="9600" baseline="0" dirty="0" smtClean="0"/>
                        <a:t>( 12%)    </a:t>
                      </a:r>
                      <a:r>
                        <a:rPr lang="ru-RU" sz="9600" baseline="0" dirty="0" smtClean="0"/>
                        <a:t> Кум.780 </a:t>
                      </a:r>
                      <a:r>
                        <a:rPr lang="en-US" sz="9600" baseline="0" dirty="0" smtClean="0"/>
                        <a:t>PV   </a:t>
                      </a:r>
                      <a:r>
                        <a:rPr lang="ru-RU" sz="9600" baseline="0" dirty="0" smtClean="0"/>
                        <a:t>        </a:t>
                      </a:r>
                      <a:r>
                        <a:rPr lang="en-US" sz="9600" dirty="0" smtClean="0"/>
                        <a:t>185 </a:t>
                      </a:r>
                      <a:r>
                        <a:rPr lang="ru-RU" sz="9600" dirty="0" smtClean="0"/>
                        <a:t>х</a:t>
                      </a:r>
                      <a:r>
                        <a:rPr lang="ru-RU" sz="9600" baseline="0" dirty="0" smtClean="0"/>
                        <a:t> 12% х 11 = </a:t>
                      </a:r>
                      <a:r>
                        <a:rPr lang="ru-RU" sz="9600" b="1" baseline="0" dirty="0" smtClean="0">
                          <a:solidFill>
                            <a:srgbClr val="FF0000"/>
                          </a:solidFill>
                        </a:rPr>
                        <a:t>244</a:t>
                      </a:r>
                      <a:r>
                        <a:rPr lang="ru-RU" sz="9600" baseline="0" dirty="0" smtClean="0"/>
                        <a:t> рубля</a:t>
                      </a:r>
                      <a:endParaRPr lang="ru-RU" sz="9600" dirty="0" smtClean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49151400"/>
                  </a:ext>
                </a:extLst>
              </a:tr>
              <a:tr h="2863739">
                <a:tc>
                  <a:txBody>
                    <a:bodyPr/>
                    <a:lstStyle/>
                    <a:p>
                      <a:pPr algn="ctr"/>
                      <a:r>
                        <a:rPr lang="ru-RU" sz="9600" dirty="0" smtClean="0"/>
                        <a:t>А если доберёшь на 15 балов, то получишь 200 х (12%+25%) = </a:t>
                      </a:r>
                      <a:r>
                        <a:rPr lang="ru-RU" sz="9600" b="1" dirty="0" smtClean="0">
                          <a:solidFill>
                            <a:srgbClr val="FF0000"/>
                          </a:solidFill>
                        </a:rPr>
                        <a:t>814</a:t>
                      </a:r>
                      <a:r>
                        <a:rPr lang="ru-RU" sz="9600" dirty="0" smtClean="0"/>
                        <a:t> руб.</a:t>
                      </a:r>
                      <a:endParaRPr lang="ru-RU" sz="9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82749671"/>
                  </a:ext>
                </a:extLst>
              </a:tr>
              <a:tr h="6593037">
                <a:tc>
                  <a:txBody>
                    <a:bodyPr/>
                    <a:lstStyle/>
                    <a:p>
                      <a:pPr algn="ctr"/>
                      <a:r>
                        <a:rPr lang="ru-RU" sz="9600" dirty="0" smtClean="0"/>
                        <a:t>НО ! Если купишь на 35 баллов,</a:t>
                      </a:r>
                      <a:r>
                        <a:rPr lang="ru-RU" sz="9600" baseline="0" dirty="0" smtClean="0"/>
                        <a:t> то выходишь на уровень Уч. </a:t>
                      </a:r>
                      <a:r>
                        <a:rPr lang="en-US" sz="9600" baseline="0" dirty="0" smtClean="0"/>
                        <a:t>III </a:t>
                      </a:r>
                      <a:r>
                        <a:rPr lang="ru-RU" sz="9600" baseline="0" dirty="0" smtClean="0"/>
                        <a:t>и  на следующую невозвратную ступень, где начисляют уже 18% </a:t>
                      </a:r>
                      <a:r>
                        <a:rPr lang="ru-RU" sz="9600" baseline="0" dirty="0" err="1" smtClean="0"/>
                        <a:t>кэшбэк</a:t>
                      </a:r>
                      <a:r>
                        <a:rPr lang="ru-RU" sz="9600" baseline="0" dirty="0" smtClean="0"/>
                        <a:t>.</a:t>
                      </a:r>
                    </a:p>
                    <a:p>
                      <a:pPr algn="ctr"/>
                      <a:r>
                        <a:rPr lang="ru-RU" sz="9600" baseline="0" dirty="0" smtClean="0"/>
                        <a:t>Невозвратная потому, что ты никогда уже ниже не спустишься! Только вперед! </a:t>
                      </a:r>
                    </a:p>
                    <a:p>
                      <a:pPr algn="ctr"/>
                      <a:r>
                        <a:rPr lang="ru-RU" sz="9600" baseline="0" dirty="0" smtClean="0"/>
                        <a:t>И тебе вернется 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45327588"/>
                  </a:ext>
                </a:extLst>
              </a:tr>
              <a:tr h="3225454">
                <a:tc>
                  <a:txBody>
                    <a:bodyPr/>
                    <a:lstStyle/>
                    <a:p>
                      <a:pPr marL="0" marR="0" lvl="0" indent="0" algn="ctr" defTabSz="365970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600" dirty="0" smtClean="0"/>
                        <a:t>220 х (18% + 25%) х 11 =</a:t>
                      </a:r>
                      <a:r>
                        <a:rPr lang="ru-RU" sz="9600" baseline="0" dirty="0" smtClean="0"/>
                        <a:t> </a:t>
                      </a:r>
                      <a:r>
                        <a:rPr lang="ru-RU" sz="9600" b="1" baseline="0" dirty="0" smtClean="0">
                          <a:solidFill>
                            <a:srgbClr val="FF0000"/>
                          </a:solidFill>
                        </a:rPr>
                        <a:t>1041</a:t>
                      </a:r>
                      <a:r>
                        <a:rPr lang="ru-RU" sz="9600" baseline="0" dirty="0" smtClean="0"/>
                        <a:t> руб.</a:t>
                      </a:r>
                      <a:endParaRPr lang="ru-RU" sz="9600" dirty="0" smtClean="0"/>
                    </a:p>
                    <a:p>
                      <a:pPr marL="0" marR="0" lvl="0" indent="0" algn="ctr" defTabSz="365970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600" dirty="0" smtClean="0"/>
                        <a:t>Моя задача дать тебе вовремя информацию, а ты решай сам какой вариант выбрать</a:t>
                      </a:r>
                      <a:r>
                        <a:rPr lang="ru-RU" sz="9600" dirty="0"/>
                        <a:t>.</a:t>
                      </a:r>
                      <a:endParaRPr lang="ru-RU" sz="9600" dirty="0" smtClean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26325635"/>
                  </a:ext>
                </a:extLst>
              </a:tr>
              <a:tr h="1661598">
                <a:tc>
                  <a:txBody>
                    <a:bodyPr/>
                    <a:lstStyle/>
                    <a:p>
                      <a:pPr algn="ctr"/>
                      <a:endParaRPr lang="ru-RU" sz="9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74854022"/>
                  </a:ext>
                </a:extLst>
              </a:tr>
              <a:tr h="1661598">
                <a:tc>
                  <a:txBody>
                    <a:bodyPr/>
                    <a:lstStyle/>
                    <a:p>
                      <a:pPr algn="ctr"/>
                      <a:r>
                        <a:rPr lang="ru-RU" sz="9600" dirty="0" smtClean="0"/>
                        <a:t>Ежемесячное</a:t>
                      </a:r>
                      <a:r>
                        <a:rPr lang="ru-RU" sz="9600" baseline="0" dirty="0" smtClean="0"/>
                        <a:t> сопровождение приводит к пониманию системы.</a:t>
                      </a:r>
                      <a:endParaRPr lang="ru-RU" sz="9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5293711"/>
                  </a:ext>
                </a:extLst>
              </a:tr>
              <a:tr h="1661598">
                <a:tc>
                  <a:txBody>
                    <a:bodyPr/>
                    <a:lstStyle/>
                    <a:p>
                      <a:pPr algn="ctr"/>
                      <a:r>
                        <a:rPr lang="ru-RU" sz="9600" dirty="0" smtClean="0"/>
                        <a:t>.</a:t>
                      </a:r>
                      <a:endParaRPr lang="ru-RU" sz="9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748046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91333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0440" y="6192888"/>
            <a:ext cx="19442160" cy="19514167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Увлекательный </a:t>
            </a:r>
            <a:r>
              <a:rPr lang="ru-RU" dirty="0" err="1" smtClean="0">
                <a:solidFill>
                  <a:schemeClr val="bg1"/>
                </a:solidFill>
              </a:rPr>
              <a:t>Квест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br>
              <a:rPr lang="ru-RU" dirty="0" smtClean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3000" y="406719"/>
            <a:ext cx="19586176" cy="25948409"/>
          </a:xfrm>
        </p:spPr>
      </p:pic>
    </p:spTree>
    <p:extLst>
      <p:ext uri="{BB962C8B-B14F-4D97-AF65-F5344CB8AC3E}">
        <p14:creationId xmlns:p14="http://schemas.microsoft.com/office/powerpoint/2010/main" val="511860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Приглашаем в Темрюк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689" y="6721475"/>
            <a:ext cx="37685023" cy="19008725"/>
          </a:xfrm>
        </p:spPr>
      </p:pic>
    </p:spTree>
    <p:extLst>
      <p:ext uri="{BB962C8B-B14F-4D97-AF65-F5344CB8AC3E}">
        <p14:creationId xmlns:p14="http://schemas.microsoft.com/office/powerpoint/2010/main" val="5352569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0992" y="1140905"/>
            <a:ext cx="25919946" cy="2513659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560" y="6048872"/>
            <a:ext cx="19658184" cy="1965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943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184" y="432248"/>
            <a:ext cx="22471482" cy="2606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491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0" y="6734864"/>
            <a:ext cx="19366712" cy="1936671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4928" y="648272"/>
            <a:ext cx="27045552" cy="2550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1397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0065" y="504256"/>
            <a:ext cx="13681520" cy="25776778"/>
          </a:xfrm>
        </p:spPr>
      </p:pic>
      <p:pic>
        <p:nvPicPr>
          <p:cNvPr id="5" name="RPReplay_Final171381410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6504" y="22034648"/>
            <a:ext cx="11737304" cy="37562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3836" y="504256"/>
            <a:ext cx="17151059" cy="2585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437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624" y="6156416"/>
            <a:ext cx="19576003" cy="1957600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1072" y="535204"/>
            <a:ext cx="22111442" cy="2519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3159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576" y="6979043"/>
            <a:ext cx="18938104" cy="1893810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1950" y="1153481"/>
            <a:ext cx="24632294" cy="2476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0771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584" y="6216702"/>
            <a:ext cx="19738280" cy="1973828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0952" y="689385"/>
            <a:ext cx="21967426" cy="2528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2037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4020" y="1003120"/>
            <a:ext cx="16854858" cy="2525981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9832" y="998848"/>
            <a:ext cx="17663946" cy="2515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8387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5896" y="1154929"/>
            <a:ext cx="15769752" cy="2422599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8562" y="1154929"/>
            <a:ext cx="20967838" cy="24161857"/>
          </a:xfrm>
          <a:prstGeom prst="rect">
            <a:avLst/>
          </a:prstGeom>
        </p:spPr>
      </p:pic>
      <p:pic>
        <p:nvPicPr>
          <p:cNvPr id="6" name="5 мину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5368952" y="25704112"/>
            <a:ext cx="6834608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091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81720" y="2952528"/>
            <a:ext cx="33555728" cy="2088232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560320" y="9721280"/>
            <a:ext cx="46085760" cy="1600861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5000" dirty="0">
                <a:solidFill>
                  <a:schemeClr val="bg1"/>
                </a:solidFill>
              </a:rPr>
              <a:t>К</a:t>
            </a:r>
            <a:r>
              <a:rPr lang="ru-RU" sz="15000" dirty="0" smtClean="0">
                <a:solidFill>
                  <a:schemeClr val="bg1"/>
                </a:solidFill>
              </a:rPr>
              <a:t>ому интересно оценить нашу творческую группу</a:t>
            </a:r>
          </a:p>
          <a:p>
            <a:pPr marL="0" indent="0" algn="ctr">
              <a:buNone/>
            </a:pPr>
            <a:r>
              <a:rPr lang="ru-RU" sz="15000" dirty="0" smtClean="0">
                <a:solidFill>
                  <a:schemeClr val="bg1"/>
                </a:solidFill>
              </a:rPr>
              <a:t> «ЛАЗЕР ПИКЧЕРЗ»,</a:t>
            </a:r>
          </a:p>
          <a:p>
            <a:pPr marL="0" indent="0" algn="ctr">
              <a:buNone/>
            </a:pPr>
            <a:r>
              <a:rPr lang="ru-RU" sz="15000" dirty="0">
                <a:solidFill>
                  <a:schemeClr val="bg1"/>
                </a:solidFill>
              </a:rPr>
              <a:t>з</a:t>
            </a:r>
            <a:r>
              <a:rPr lang="ru-RU" sz="15000" dirty="0" smtClean="0">
                <a:solidFill>
                  <a:schemeClr val="bg1"/>
                </a:solidFill>
              </a:rPr>
              <a:t>аходите  </a:t>
            </a:r>
            <a:r>
              <a:rPr lang="ru-RU" sz="15000" dirty="0">
                <a:solidFill>
                  <a:schemeClr val="bg1"/>
                </a:solidFill>
              </a:rPr>
              <a:t>в гости </a:t>
            </a:r>
            <a:r>
              <a:rPr lang="ru-RU" sz="15000" dirty="0" smtClean="0">
                <a:solidFill>
                  <a:schemeClr val="bg1"/>
                </a:solidFill>
              </a:rPr>
              <a:t>на </a:t>
            </a:r>
            <a:r>
              <a:rPr lang="ru-RU" sz="15000" dirty="0">
                <a:solidFill>
                  <a:schemeClr val="bg1"/>
                </a:solidFill>
              </a:rPr>
              <a:t>мой канал в </a:t>
            </a:r>
            <a:r>
              <a:rPr lang="en-US" sz="15000" dirty="0" smtClean="0">
                <a:solidFill>
                  <a:schemeClr val="bg1"/>
                </a:solidFill>
              </a:rPr>
              <a:t>YouTube</a:t>
            </a:r>
            <a:endParaRPr lang="ru-RU" sz="1500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5000" dirty="0" smtClean="0">
                <a:solidFill>
                  <a:schemeClr val="bg1"/>
                </a:solidFill>
              </a:rPr>
              <a:t>@</a:t>
            </a:r>
            <a:r>
              <a:rPr lang="en-US" sz="15000" dirty="0" err="1" smtClean="0">
                <a:solidFill>
                  <a:schemeClr val="bg1"/>
                </a:solidFill>
              </a:rPr>
              <a:t>allalazarevich</a:t>
            </a:r>
            <a:endParaRPr lang="ru-RU" sz="1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454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Ст. Тамань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ул. Карла Либкнехта 14а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232" y="6624936"/>
            <a:ext cx="15205906" cy="19063371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7336" y="6624936"/>
            <a:ext cx="14417633" cy="1922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0462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\\Disco\IOS_Online\+Мероприятия\2024\04\Презентация шаблон\Фото лидеров\Презентации бизнес-форм апрель_Монтажная область 1 копия 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670096" cy="2906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80720" y="4392688"/>
            <a:ext cx="44644960" cy="1855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0" b="1" dirty="0" smtClean="0">
                <a:solidFill>
                  <a:srgbClr val="CC9900"/>
                </a:solidFill>
              </a:rPr>
              <a:t>СПАСИБО ВСЕМ!</a:t>
            </a:r>
          </a:p>
          <a:p>
            <a:pPr algn="ctr"/>
            <a:r>
              <a:rPr lang="ru-RU" sz="30000" b="1" dirty="0" smtClean="0">
                <a:solidFill>
                  <a:srgbClr val="CC9900"/>
                </a:solidFill>
              </a:rPr>
              <a:t>Рада быть полезной </a:t>
            </a:r>
          </a:p>
          <a:p>
            <a:pPr algn="ctr"/>
            <a:r>
              <a:rPr lang="ru-RU" sz="30000" b="1" dirty="0" smtClean="0">
                <a:solidFill>
                  <a:srgbClr val="CC9900"/>
                </a:solidFill>
              </a:rPr>
              <a:t>Ваша навеки </a:t>
            </a:r>
            <a:r>
              <a:rPr lang="en-US" sz="40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LAV</a:t>
            </a:r>
            <a:r>
              <a:rPr lang="ru-RU" sz="30000" b="1" dirty="0" smtClean="0">
                <a:solidFill>
                  <a:srgbClr val="FF0000"/>
                </a:solidFill>
              </a:rPr>
              <a:t> </a:t>
            </a:r>
            <a:endParaRPr lang="en-US" sz="300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0000" b="1" dirty="0" smtClean="0">
                <a:solidFill>
                  <a:srgbClr val="CC9900"/>
                </a:solidFill>
              </a:rPr>
              <a:t>Лазаревич Алла </a:t>
            </a:r>
            <a:r>
              <a:rPr lang="ru-RU" sz="20000" b="1" dirty="0">
                <a:solidFill>
                  <a:srgbClr val="CC9900"/>
                </a:solidFill>
              </a:rPr>
              <a:t>В</a:t>
            </a:r>
            <a:r>
              <a:rPr lang="ru-RU" sz="20000" b="1" dirty="0" smtClean="0">
                <a:solidFill>
                  <a:srgbClr val="CC9900"/>
                </a:solidFill>
              </a:rPr>
              <a:t>икторовна</a:t>
            </a:r>
            <a:endParaRPr lang="ru-RU" sz="20000" b="1" dirty="0">
              <a:solidFill>
                <a:srgbClr val="CC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9093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1670096" cy="29064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1444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Приглашаем в Тамань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888" y="6552928"/>
            <a:ext cx="42571264" cy="19008725"/>
          </a:xfrm>
        </p:spPr>
      </p:pic>
    </p:spTree>
    <p:extLst>
      <p:ext uri="{BB962C8B-B14F-4D97-AF65-F5344CB8AC3E}">
        <p14:creationId xmlns:p14="http://schemas.microsoft.com/office/powerpoint/2010/main" val="4114154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416" y="936304"/>
            <a:ext cx="22322480" cy="25406302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г</a:t>
            </a:r>
            <a:r>
              <a:rPr lang="ru-RU" dirty="0" smtClean="0">
                <a:solidFill>
                  <a:schemeClr val="bg1"/>
                </a:solidFill>
              </a:rPr>
              <a:t>. Анапа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ул. Крымская 77,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 ТЦ «Спутник»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048" y="862391"/>
            <a:ext cx="19298144" cy="25452047"/>
          </a:xfrm>
        </p:spPr>
      </p:pic>
    </p:spTree>
    <p:extLst>
      <p:ext uri="{BB962C8B-B14F-4D97-AF65-F5344CB8AC3E}">
        <p14:creationId xmlns:p14="http://schemas.microsoft.com/office/powerpoint/2010/main" val="2075731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Приглашаем в Анапу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216" y="7128992"/>
            <a:ext cx="32823821" cy="17065896"/>
          </a:xfrm>
        </p:spPr>
      </p:pic>
    </p:spTree>
    <p:extLst>
      <p:ext uri="{BB962C8B-B14F-4D97-AF65-F5344CB8AC3E}">
        <p14:creationId xmlns:p14="http://schemas.microsoft.com/office/powerpoint/2010/main" val="3560275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Маркетплейсы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Зло или благо ?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576" y="6912802"/>
            <a:ext cx="28587176" cy="19058118"/>
          </a:xfrm>
        </p:spPr>
      </p:pic>
    </p:spTree>
    <p:extLst>
      <p:ext uri="{BB962C8B-B14F-4D97-AF65-F5344CB8AC3E}">
        <p14:creationId xmlns:p14="http://schemas.microsoft.com/office/powerpoint/2010/main" val="312093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0480" y="5184777"/>
            <a:ext cx="12385376" cy="18434048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Темрюк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6256" y="1258952"/>
            <a:ext cx="32628328" cy="24471247"/>
          </a:xfrm>
        </p:spPr>
      </p:pic>
    </p:spTree>
    <p:extLst>
      <p:ext uri="{BB962C8B-B14F-4D97-AF65-F5344CB8AC3E}">
        <p14:creationId xmlns:p14="http://schemas.microsoft.com/office/powerpoint/2010/main" val="42719757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11949</TotalTime>
  <Words>210</Words>
  <Application>Microsoft Office PowerPoint</Application>
  <PresentationFormat>Произвольный</PresentationFormat>
  <Paragraphs>41</Paragraphs>
  <Slides>41</Slides>
  <Notes>2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Презентация PowerPoint</vt:lpstr>
      <vt:lpstr>ИЦ г. Темрюк ул. Октябрьская 34</vt:lpstr>
      <vt:lpstr>Приглашаем в Темрюк</vt:lpstr>
      <vt:lpstr>Ст. Тамань ул. Карла Либкнехта 14а</vt:lpstr>
      <vt:lpstr>Приглашаем в Тамань</vt:lpstr>
      <vt:lpstr>г. Анапа ул. Крымская 77,  ТЦ «Спутник»</vt:lpstr>
      <vt:lpstr>Приглашаем в Анапу</vt:lpstr>
      <vt:lpstr>Маркетплейсы  Зло или благо ?</vt:lpstr>
      <vt:lpstr>Темрюк</vt:lpstr>
      <vt:lpstr>Тамань</vt:lpstr>
      <vt:lpstr>АНАПА</vt:lpstr>
      <vt:lpstr>Презентация PowerPoint</vt:lpstr>
      <vt:lpstr>Чем ближе,  тем лучше </vt:lpstr>
      <vt:lpstr>Группа в WhatsApp</vt:lpstr>
      <vt:lpstr>Лотерея  «Отзывы» </vt:lpstr>
      <vt:lpstr>Пример отзыва</vt:lpstr>
      <vt:lpstr>Пример отзыва</vt:lpstr>
      <vt:lpstr>Презентация PowerPoint</vt:lpstr>
      <vt:lpstr>Презентация PowerPoint</vt:lpstr>
      <vt:lpstr>Презентация PowerPoint</vt:lpstr>
      <vt:lpstr>  Беспроигрышная  лотерея </vt:lpstr>
      <vt:lpstr>Презентация PowerPoint</vt:lpstr>
      <vt:lpstr>Презентация PowerPoint</vt:lpstr>
      <vt:lpstr>Презентация PowerPoint</vt:lpstr>
      <vt:lpstr>НовоПротеин  за 100 рублей! </vt:lpstr>
      <vt:lpstr>Презентация PowerPoint</vt:lpstr>
      <vt:lpstr>НовоПротеин 2930 руб. 70 pv</vt:lpstr>
      <vt:lpstr>Покажи экономическую выгоду и это станет привычкой</vt:lpstr>
      <vt:lpstr>Увлекательный Квест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Krupin</cp:lastModifiedBy>
  <cp:revision>164</cp:revision>
  <dcterms:created xsi:type="dcterms:W3CDTF">2023-08-03T10:24:01Z</dcterms:created>
  <dcterms:modified xsi:type="dcterms:W3CDTF">2024-04-24T12:15:36Z</dcterms:modified>
</cp:coreProperties>
</file>