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70" r:id="rId5"/>
    <p:sldId id="269" r:id="rId6"/>
    <p:sldId id="268" r:id="rId7"/>
    <p:sldId id="267" r:id="rId8"/>
    <p:sldId id="271" r:id="rId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6" d="100"/>
          <a:sy n="146" d="100"/>
        </p:scale>
        <p:origin x="603" y="6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0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24091" y="1563638"/>
            <a:ext cx="5182344" cy="757907"/>
          </a:xfrm>
        </p:spPr>
        <p:txBody>
          <a:bodyPr anchor="t">
            <a:noAutofit/>
          </a:bodyPr>
          <a:lstStyle/>
          <a:p>
            <a:pPr algn="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Дуткина Алла Валерьевна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педиатр, аллерголог-иммунолог. Стаж – 19 лет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24091" y="3435846"/>
            <a:ext cx="5320680" cy="1314450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Бады малышам – все просто: для здоровья, ума и роста.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2" y="1467718"/>
            <a:ext cx="3003798" cy="30037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9E3C58-B004-40C1-83D7-CC8AA9B06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72"/>
            <a:ext cx="9144000" cy="511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2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F3379-79EE-4AF2-9E15-D87A0838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888D2D-1DE8-4E60-A3C0-63D297376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500"/>
          </a:xfrm>
        </p:spPr>
      </p:pic>
    </p:spTree>
    <p:extLst>
      <p:ext uri="{BB962C8B-B14F-4D97-AF65-F5344CB8AC3E}">
        <p14:creationId xmlns:p14="http://schemas.microsoft.com/office/powerpoint/2010/main" val="3544500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8BF94-6775-4EC1-A390-A28C7600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084BF1-E8C1-4703-B3C5-2195E8F15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C0448A-23B1-46FE-A5CF-97B445ED8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42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2F72E-4ED0-4BBA-8F5E-3D0866EF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10E198-B60D-437C-ADC0-0CA5DA681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FFE873-C867-484B-81B5-6D4E013C0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74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4EF52-54B5-4AE7-B5A8-202CAEBD9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65F8B-547F-4154-9028-A82ADB984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6B4131-E8EE-4B48-8DC3-F1C2A6BF1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1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D506F-9866-4DB1-97F8-61A0BB3C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A205C7-5AE1-4DC5-8A25-CE5A4718B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83CFC7-80E2-4218-BF00-51F1D88F1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" y="-5710"/>
            <a:ext cx="9142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6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5C3752-E01D-4B2E-9985-DDC782903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" y="0"/>
            <a:ext cx="91438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380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25</Words>
  <Application>Microsoft Office PowerPoint</Application>
  <PresentationFormat>Экран (16:9)</PresentationFormat>
  <Paragraphs>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Тема Office</vt:lpstr>
      <vt:lpstr>Презентация PowerPoint</vt:lpstr>
      <vt:lpstr>Дуткина Алла Валерьевна педиатр, аллерголог-иммунолог. Стаж – 19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Хида Волкова</dc:creator>
  <cp:lastModifiedBy>Суворова Марина</cp:lastModifiedBy>
  <cp:revision>14</cp:revision>
  <dcterms:created xsi:type="dcterms:W3CDTF">2024-02-08T12:06:58Z</dcterms:created>
  <dcterms:modified xsi:type="dcterms:W3CDTF">2024-04-24T06:19:56Z</dcterms:modified>
</cp:coreProperties>
</file>