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3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72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603" y="6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7" d="100"/>
        <a:sy n="177" d="100"/>
      </p:scale>
      <p:origin x="0" y="-2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0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E4EDA-6B27-48B0-9873-8ED691C2A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D9A15-6830-4A89-888E-AA609C14C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5440F9-C28E-44BC-842B-7919E1110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5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C347-420F-40E1-BCCD-F82B44A4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9D8D4-A629-4876-84FD-882EF3C1B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EBE216-A1F4-4442-99FD-1174AA216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76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419622"/>
            <a:ext cx="5398368" cy="1368152"/>
          </a:xfrm>
        </p:spPr>
        <p:txBody>
          <a:bodyPr anchor="t">
            <a:normAutofit/>
          </a:bodyPr>
          <a:lstStyle/>
          <a:p>
            <a:pPr algn="r"/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Болонкина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Юрьевна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507854"/>
            <a:ext cx="5320680" cy="1314450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«Часто болеющие дети»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491880" y="2593454"/>
            <a:ext cx="5320680" cy="842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врач-педиатр</a:t>
            </a:r>
            <a:endParaRPr lang="ru-RU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Хида_дизайнер\+МЕРОПРИЯТИЯ\13_27.04.2024_27 и 28 апреля 2024 Бизнес форум_Золотое кольцо_Москва\Презентация шаблон\Фото врачей\Болонки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3" y="1726273"/>
            <a:ext cx="2666533" cy="26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2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A40A2-565F-4F9A-BC76-3C9374FF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18ECCF-0350-4626-9A39-1596A292C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</p:spPr>
      </p:pic>
    </p:spTree>
    <p:extLst>
      <p:ext uri="{BB962C8B-B14F-4D97-AF65-F5344CB8AC3E}">
        <p14:creationId xmlns:p14="http://schemas.microsoft.com/office/powerpoint/2010/main" val="95666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6C4EB-C7E8-4E00-AE3C-1D5051B5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CE606A-0978-46CD-8F45-A034C5F7B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31" y="1200150"/>
            <a:ext cx="6032738" cy="33940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7EE8AD-F365-4EB1-82AA-7CF5ECC92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3AE76-499C-46A0-94D7-E411E1E1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33930-71C8-4113-846B-B7E4B908F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842D8-FD98-4B0F-B259-F671B213B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" y="-3418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7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1F7F4-BDAC-4070-A7C2-A0015138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B141C-F619-4612-B538-819C8C2D2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F78729-F113-4B13-96D1-A4DF31B1D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8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CC8F0-905A-4B04-BF8A-3233C95E6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6D6B8-9FCC-4357-853E-BF1ACA825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04C81D-D8EF-48BD-B3C4-B980FC6CCD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4" y="31024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3088D-3756-4DFC-8F35-7EE4F96D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6BA58-8E8C-4F3A-B2F8-775FB2A8A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45AE2E-395F-498C-BD4D-3CC7014C2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8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3A450-2A4F-4B39-A600-E957FC17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046D04-E2C1-41F6-AED3-781597731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580417-C9EA-4899-B108-6A7E785FE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3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21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</Words>
  <Application>Microsoft Office PowerPoint</Application>
  <PresentationFormat>Экран (16:9)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Болонкина  Анна Юрьевна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Хида Волкова</dc:creator>
  <cp:lastModifiedBy>Суворова Марина</cp:lastModifiedBy>
  <cp:revision>11</cp:revision>
  <dcterms:created xsi:type="dcterms:W3CDTF">2024-02-08T12:06:58Z</dcterms:created>
  <dcterms:modified xsi:type="dcterms:W3CDTF">2024-04-24T06:37:43Z</dcterms:modified>
</cp:coreProperties>
</file>