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603" y="6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60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419622"/>
            <a:ext cx="5398368" cy="1368152"/>
          </a:xfrm>
        </p:spPr>
        <p:txBody>
          <a:bodyPr anchor="t">
            <a:norm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Миронов 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Андрей Николаевич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219822"/>
            <a:ext cx="5320680" cy="1314450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«Восстановление </a:t>
            </a:r>
            <a:r>
              <a:rPr 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</a:p>
          <a:p>
            <a:pPr algn="r"/>
            <a:r>
              <a:rPr 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иммунной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491880" y="2593454"/>
            <a:ext cx="5320680" cy="842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врач-терапевт, диетолог, клинический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нутрициолог</a:t>
            </a:r>
            <a:endParaRPr lang="ru-RU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 descr="D:\Хида_дизайнер\+МЕРОПРИЯТИЯ\13_27.04.2024_27 и 28 апреля 2024 Бизнес форум_Золотое кольцо_Москва\Презентация шаблон\Фото лидеров\Мироно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8" y="1707654"/>
            <a:ext cx="2644448" cy="2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2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88614-A620-49FD-9A11-954E1A02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128F53-CA9E-4423-96E8-3AD7A3D06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6" y="0"/>
            <a:ext cx="9150816" cy="5148335"/>
          </a:xfrm>
        </p:spPr>
      </p:pic>
    </p:spTree>
    <p:extLst>
      <p:ext uri="{BB962C8B-B14F-4D97-AF65-F5344CB8AC3E}">
        <p14:creationId xmlns:p14="http://schemas.microsoft.com/office/powerpoint/2010/main" val="381920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93FF9-B240-472A-B8A9-89650C2F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BD650A-E900-44BC-8ECD-96437D7AB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6" y="-9787"/>
            <a:ext cx="9152946" cy="5149533"/>
          </a:xfrm>
        </p:spPr>
      </p:pic>
    </p:spTree>
    <p:extLst>
      <p:ext uri="{BB962C8B-B14F-4D97-AF65-F5344CB8AC3E}">
        <p14:creationId xmlns:p14="http://schemas.microsoft.com/office/powerpoint/2010/main" val="382998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3AA44-4859-49CC-B31E-34F7DF8E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D7A086-9A48-4414-959B-D51529644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" y="0"/>
            <a:ext cx="9142222" cy="5143500"/>
          </a:xfrm>
        </p:spPr>
      </p:pic>
    </p:spTree>
    <p:extLst>
      <p:ext uri="{BB962C8B-B14F-4D97-AF65-F5344CB8AC3E}">
        <p14:creationId xmlns:p14="http://schemas.microsoft.com/office/powerpoint/2010/main" val="43573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290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</Words>
  <Application>Microsoft Office PowerPoint</Application>
  <PresentationFormat>Экран (16:9)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Миронов  Андрей Николаевич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Хида Волкова</dc:creator>
  <cp:lastModifiedBy>Суворова Марина</cp:lastModifiedBy>
  <cp:revision>18</cp:revision>
  <dcterms:created xsi:type="dcterms:W3CDTF">2024-02-08T12:06:58Z</dcterms:created>
  <dcterms:modified xsi:type="dcterms:W3CDTF">2024-04-24T10:39:10Z</dcterms:modified>
</cp:coreProperties>
</file>