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>
        <p:scale>
          <a:sx n="80" d="100"/>
          <a:sy n="80" d="100"/>
        </p:scale>
        <p:origin x="-1853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4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3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0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0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3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F739-E910-4DF7-95C7-B00E2F00311E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27D9-178D-4085-800D-355A278AA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1465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9541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618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6302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886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222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022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15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9747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790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30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360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801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245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830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518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7540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6875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6465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032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230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401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676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324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76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984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853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47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3227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7145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Виктория</cp:lastModifiedBy>
  <cp:revision>4</cp:revision>
  <dcterms:created xsi:type="dcterms:W3CDTF">2020-03-31T13:01:28Z</dcterms:created>
  <dcterms:modified xsi:type="dcterms:W3CDTF">2020-03-31T14:28:33Z</dcterms:modified>
</cp:coreProperties>
</file>