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72" r:id="rId5"/>
    <p:sldId id="269" r:id="rId6"/>
    <p:sldId id="270" r:id="rId7"/>
    <p:sldId id="266" r:id="rId8"/>
    <p:sldId id="267" r:id="rId9"/>
    <p:sldId id="271" r:id="rId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6" d="100"/>
          <a:sy n="146" d="100"/>
        </p:scale>
        <p:origin x="603" y="6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7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0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1419622"/>
            <a:ext cx="5398368" cy="1368152"/>
          </a:xfrm>
        </p:spPr>
        <p:txBody>
          <a:bodyPr anchor="t">
            <a:norm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Сидоров 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Валерьевич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3219822"/>
            <a:ext cx="5320680" cy="1314450"/>
          </a:xfrm>
        </p:spPr>
        <p:txBody>
          <a:bodyPr>
            <a:norm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«Бронхо-легочные </a:t>
            </a:r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патологии </a:t>
            </a:r>
          </a:p>
          <a:p>
            <a:pPr algn="r"/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продукция АРГО»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491880" y="2593454"/>
            <a:ext cx="5320680" cy="84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терапевт</a:t>
            </a:r>
            <a:endParaRPr lang="ru-RU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Хида_дизайнер\+МЕРОПРИЯТИЯ\13_27.04.2024_27 и 28 апреля 2024 Бизнес форум_Золотое кольцо_Москва\Презентация шаблон\Фото врачей\Сидоро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7" y="1721311"/>
            <a:ext cx="2644449" cy="264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2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BC88A-53A8-4B68-A681-719E66ACE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D7BF73-303F-4C3E-A092-22EDC1A4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C40C83-E875-4796-A8F9-7AF1BE5E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3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C7DC4-2948-44E7-8910-8971782E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AE8738-965E-4A50-AD20-5447E21D9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49F780-8231-48C8-83EC-F1E317774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8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51698-CB65-4554-B72D-07B5A0172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7FFF96-F650-4827-B967-C849F73DD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85208-7132-4A1E-8265-B0C1B546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5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C7477-F974-4907-8843-704695C5A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7E898-8159-42D9-B767-A75BCF705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E2B75-4316-4971-8DF2-1138E6817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2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C908E-7540-44ED-BB1C-3FD321CE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28A9E5-B479-4359-9657-0956F327C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07202-786C-40F6-AA27-370E306469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7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B8D9E-FD42-4222-BC5D-847FCA1D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B2056F-AA42-4F64-9C53-562F3F37F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31274D-B1AD-4E1D-B42C-482D1E6D76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5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7842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</Words>
  <Application>Microsoft Office PowerPoint</Application>
  <PresentationFormat>Экран (16:9)</PresentationFormat>
  <Paragraphs>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Презентация PowerPoint</vt:lpstr>
      <vt:lpstr>Сидоров  Сергей Валерьевич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Хида Волкова</dc:creator>
  <cp:lastModifiedBy>Суворова Марина</cp:lastModifiedBy>
  <cp:revision>22</cp:revision>
  <dcterms:created xsi:type="dcterms:W3CDTF">2024-02-08T12:06:58Z</dcterms:created>
  <dcterms:modified xsi:type="dcterms:W3CDTF">2024-04-24T06:32:07Z</dcterms:modified>
</cp:coreProperties>
</file>