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3" r:id="rId5"/>
    <p:sldId id="265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398" y="-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60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419622"/>
            <a:ext cx="5398368" cy="1368152"/>
          </a:xfrm>
        </p:spPr>
        <p:txBody>
          <a:bodyPr anchor="t">
            <a:norm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Ерофеева 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Марина Владимировна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219822"/>
            <a:ext cx="5320680" cy="1314450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«Поддержка </a:t>
            </a:r>
            <a:r>
              <a:rPr 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ЦНС </a:t>
            </a:r>
          </a:p>
          <a:p>
            <a:pPr algn="r"/>
            <a:r>
              <a:rPr 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помощью продукции АРГО»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491880" y="2593454"/>
            <a:ext cx="5320680" cy="842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невролог, общая неврология</a:t>
            </a:r>
            <a:endParaRPr lang="ru-RU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D:\Хида_дизайнер\+МЕРОПРИЯТИЯ\13_27.04.2024_27 и 28 апреля 2024 Бизнес форум_Золотое кольцо_Москва\Презентация шаблон\Фото врачей\Ерофеева Марина Владимировна, детский невролог из Анап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7" y="1721311"/>
            <a:ext cx="2644449" cy="264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2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4EF0F4-5314-44B8-ABE3-99906A13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5FB424-5F2C-403F-8984-85DE31F9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E7E7EC-400C-4723-BBCF-C49D627FB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04C5FF-F192-4DB6-BD1C-ECEAC6497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193A950-3312-4F3A-85C9-673332676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2" cy="5143500"/>
          </a:xfrm>
        </p:spPr>
      </p:pic>
    </p:spTree>
    <p:extLst>
      <p:ext uri="{BB962C8B-B14F-4D97-AF65-F5344CB8AC3E}">
        <p14:creationId xmlns:p14="http://schemas.microsoft.com/office/powerpoint/2010/main" val="402804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031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</Words>
  <Application>Microsoft Office PowerPoint</Application>
  <PresentationFormat>Экран (16:9)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Ерофеева  Марина Владимировна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Хида Волкова</dc:creator>
  <cp:lastModifiedBy>Наталья Ерке</cp:lastModifiedBy>
  <cp:revision>16</cp:revision>
  <dcterms:created xsi:type="dcterms:W3CDTF">2024-02-08T12:06:58Z</dcterms:created>
  <dcterms:modified xsi:type="dcterms:W3CDTF">2024-04-25T08:05:52Z</dcterms:modified>
</cp:coreProperties>
</file>